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4"/>
  </p:sldMasterIdLst>
  <p:notesMasterIdLst>
    <p:notesMasterId r:id="rId16"/>
  </p:notesMasterIdLst>
  <p:sldIdLst>
    <p:sldId id="256" r:id="rId5"/>
    <p:sldId id="258" r:id="rId6"/>
    <p:sldId id="279" r:id="rId7"/>
    <p:sldId id="270" r:id="rId8"/>
    <p:sldId id="261" r:id="rId9"/>
    <p:sldId id="280" r:id="rId10"/>
    <p:sldId id="285" r:id="rId11"/>
    <p:sldId id="271" r:id="rId12"/>
    <p:sldId id="283" r:id="rId13"/>
    <p:sldId id="286" r:id="rId14"/>
    <p:sldId id="277"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73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638" autoAdjust="0"/>
  </p:normalViewPr>
  <p:slideViewPr>
    <p:cSldViewPr snapToGrid="0">
      <p:cViewPr varScale="1">
        <p:scale>
          <a:sx n="63" d="100"/>
          <a:sy n="63" d="100"/>
        </p:scale>
        <p:origin x="1382"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Wevers" userId="e0198b4a-dda1-4f7d-850b-e0816bff39f2" providerId="ADAL" clId="{0AFC7D5A-AD1E-4E6B-9AEF-F18A62379176}"/>
    <pc:docChg chg="modSld">
      <pc:chgData name="Jessica Wevers" userId="e0198b4a-dda1-4f7d-850b-e0816bff39f2" providerId="ADAL" clId="{0AFC7D5A-AD1E-4E6B-9AEF-F18A62379176}" dt="2021-11-24T10:52:28.102" v="169" actId="20577"/>
      <pc:docMkLst>
        <pc:docMk/>
      </pc:docMkLst>
      <pc:sldChg chg="modNotesTx">
        <pc:chgData name="Jessica Wevers" userId="e0198b4a-dda1-4f7d-850b-e0816bff39f2" providerId="ADAL" clId="{0AFC7D5A-AD1E-4E6B-9AEF-F18A62379176}" dt="2021-11-24T10:43:50.830" v="71" actId="20577"/>
        <pc:sldMkLst>
          <pc:docMk/>
          <pc:sldMk cId="2639132544" sldId="279"/>
        </pc:sldMkLst>
      </pc:sldChg>
      <pc:sldChg chg="modSp mod">
        <pc:chgData name="Jessica Wevers" userId="e0198b4a-dda1-4f7d-850b-e0816bff39f2" providerId="ADAL" clId="{0AFC7D5A-AD1E-4E6B-9AEF-F18A62379176}" dt="2021-11-24T10:52:28.102" v="169" actId="20577"/>
        <pc:sldMkLst>
          <pc:docMk/>
          <pc:sldMk cId="2901405270" sldId="280"/>
        </pc:sldMkLst>
        <pc:spChg chg="mod">
          <ac:chgData name="Jessica Wevers" userId="e0198b4a-dda1-4f7d-850b-e0816bff39f2" providerId="ADAL" clId="{0AFC7D5A-AD1E-4E6B-9AEF-F18A62379176}" dt="2021-11-24T10:52:28.102" v="169" actId="20577"/>
          <ac:spMkLst>
            <pc:docMk/>
            <pc:sldMk cId="2901405270" sldId="280"/>
            <ac:spMk id="5" creationId="{634BA648-11CB-4EC1-B7D3-E4B4ACCB6F22}"/>
          </ac:spMkLst>
        </pc:spChg>
      </pc:sldChg>
    </pc:docChg>
  </pc:docChgLst>
  <pc:docChgLst>
    <pc:chgData name="Jessica Wevers" userId="e0198b4a-dda1-4f7d-850b-e0816bff39f2" providerId="ADAL" clId="{8130ED25-BE93-49CE-A6E7-EA84208395B2}"/>
    <pc:docChg chg="undo custSel addSld delSld modSld sldOrd">
      <pc:chgData name="Jessica Wevers" userId="e0198b4a-dda1-4f7d-850b-e0816bff39f2" providerId="ADAL" clId="{8130ED25-BE93-49CE-A6E7-EA84208395B2}" dt="2021-11-22T17:04:59.503" v="610" actId="692"/>
      <pc:docMkLst>
        <pc:docMk/>
      </pc:docMkLst>
      <pc:sldChg chg="addSp delSp modSp mod">
        <pc:chgData name="Jessica Wevers" userId="e0198b4a-dda1-4f7d-850b-e0816bff39f2" providerId="ADAL" clId="{8130ED25-BE93-49CE-A6E7-EA84208395B2}" dt="2021-11-22T17:03:54.191" v="609" actId="26606"/>
        <pc:sldMkLst>
          <pc:docMk/>
          <pc:sldMk cId="838326632" sldId="256"/>
        </pc:sldMkLst>
        <pc:spChg chg="mod">
          <ac:chgData name="Jessica Wevers" userId="e0198b4a-dda1-4f7d-850b-e0816bff39f2" providerId="ADAL" clId="{8130ED25-BE93-49CE-A6E7-EA84208395B2}" dt="2021-11-22T17:02:45.155" v="605" actId="26606"/>
          <ac:spMkLst>
            <pc:docMk/>
            <pc:sldMk cId="838326632" sldId="256"/>
            <ac:spMk id="2" creationId="{EABB67F6-10DE-4AC2-A705-2B0217D9A42B}"/>
          </ac:spMkLst>
        </pc:spChg>
        <pc:spChg chg="mod">
          <ac:chgData name="Jessica Wevers" userId="e0198b4a-dda1-4f7d-850b-e0816bff39f2" providerId="ADAL" clId="{8130ED25-BE93-49CE-A6E7-EA84208395B2}" dt="2021-11-22T17:02:45.155" v="605" actId="26606"/>
          <ac:spMkLst>
            <pc:docMk/>
            <pc:sldMk cId="838326632" sldId="256"/>
            <ac:spMk id="3" creationId="{8038AB65-C8D7-451F-9FA7-6FCBF894F4EC}"/>
          </ac:spMkLst>
        </pc:spChg>
        <pc:spChg chg="del">
          <ac:chgData name="Jessica Wevers" userId="e0198b4a-dda1-4f7d-850b-e0816bff39f2" providerId="ADAL" clId="{8130ED25-BE93-49CE-A6E7-EA84208395B2}" dt="2021-11-22T17:02:45.155" v="605" actId="26606"/>
          <ac:spMkLst>
            <pc:docMk/>
            <pc:sldMk cId="838326632" sldId="256"/>
            <ac:spMk id="22" creationId="{4AA13AD3-0A4F-475A-BEBB-DEEFF5C096C3}"/>
          </ac:spMkLst>
        </pc:spChg>
        <pc:spChg chg="del">
          <ac:chgData name="Jessica Wevers" userId="e0198b4a-dda1-4f7d-850b-e0816bff39f2" providerId="ADAL" clId="{8130ED25-BE93-49CE-A6E7-EA84208395B2}" dt="2021-11-22T17:02:45.155" v="605" actId="26606"/>
          <ac:spMkLst>
            <pc:docMk/>
            <pc:sldMk cId="838326632" sldId="256"/>
            <ac:spMk id="24" creationId="{205BB74C-33FB-4335-8808-49E247F7BF75}"/>
          </ac:spMkLst>
        </pc:spChg>
        <pc:spChg chg="add del">
          <ac:chgData name="Jessica Wevers" userId="e0198b4a-dda1-4f7d-850b-e0816bff39f2" providerId="ADAL" clId="{8130ED25-BE93-49CE-A6E7-EA84208395B2}" dt="2021-11-22T17:03:54.191" v="609" actId="26606"/>
          <ac:spMkLst>
            <pc:docMk/>
            <pc:sldMk cId="838326632" sldId="256"/>
            <ac:spMk id="29" creationId="{4AA13AD3-0A4F-475A-BEBB-DEEFF5C096C3}"/>
          </ac:spMkLst>
        </pc:spChg>
        <pc:spChg chg="add del">
          <ac:chgData name="Jessica Wevers" userId="e0198b4a-dda1-4f7d-850b-e0816bff39f2" providerId="ADAL" clId="{8130ED25-BE93-49CE-A6E7-EA84208395B2}" dt="2021-11-22T17:03:54.191" v="609" actId="26606"/>
          <ac:spMkLst>
            <pc:docMk/>
            <pc:sldMk cId="838326632" sldId="256"/>
            <ac:spMk id="31" creationId="{9654BDA8-EE5D-4DC8-BA6E-A93D650163BA}"/>
          </ac:spMkLst>
        </pc:spChg>
        <pc:spChg chg="add">
          <ac:chgData name="Jessica Wevers" userId="e0198b4a-dda1-4f7d-850b-e0816bff39f2" providerId="ADAL" clId="{8130ED25-BE93-49CE-A6E7-EA84208395B2}" dt="2021-11-22T17:03:54.191" v="609" actId="26606"/>
          <ac:spMkLst>
            <pc:docMk/>
            <pc:sldMk cId="838326632" sldId="256"/>
            <ac:spMk id="36" creationId="{4AA13AD3-0A4F-475A-BEBB-DEEFF5C096C3}"/>
          </ac:spMkLst>
        </pc:spChg>
        <pc:spChg chg="add">
          <ac:chgData name="Jessica Wevers" userId="e0198b4a-dda1-4f7d-850b-e0816bff39f2" providerId="ADAL" clId="{8130ED25-BE93-49CE-A6E7-EA84208395B2}" dt="2021-11-22T17:03:54.191" v="609" actId="26606"/>
          <ac:spMkLst>
            <pc:docMk/>
            <pc:sldMk cId="838326632" sldId="256"/>
            <ac:spMk id="38" creationId="{9654BDA8-EE5D-4DC8-BA6E-A93D650163BA}"/>
          </ac:spMkLst>
        </pc:spChg>
        <pc:picChg chg="add mod">
          <ac:chgData name="Jessica Wevers" userId="e0198b4a-dda1-4f7d-850b-e0816bff39f2" providerId="ADAL" clId="{8130ED25-BE93-49CE-A6E7-EA84208395B2}" dt="2021-11-22T17:03:54.191" v="609" actId="26606"/>
          <ac:picMkLst>
            <pc:docMk/>
            <pc:sldMk cId="838326632" sldId="256"/>
            <ac:picMk id="4" creationId="{0DB74D73-1F8C-415B-AF70-5ABF4CDB9BB0}"/>
          </ac:picMkLst>
        </pc:picChg>
        <pc:picChg chg="mod">
          <ac:chgData name="Jessica Wevers" userId="e0198b4a-dda1-4f7d-850b-e0816bff39f2" providerId="ADAL" clId="{8130ED25-BE93-49CE-A6E7-EA84208395B2}" dt="2021-11-22T17:02:45.155" v="605" actId="26606"/>
          <ac:picMkLst>
            <pc:docMk/>
            <pc:sldMk cId="838326632" sldId="256"/>
            <ac:picMk id="6" creationId="{9AA18A4C-6FD8-4B7D-B0CF-51775E9A7030}"/>
          </ac:picMkLst>
        </pc:picChg>
        <pc:picChg chg="del mod">
          <ac:chgData name="Jessica Wevers" userId="e0198b4a-dda1-4f7d-850b-e0816bff39f2" providerId="ADAL" clId="{8130ED25-BE93-49CE-A6E7-EA84208395B2}" dt="2021-11-22T17:03:22.040" v="607" actId="478"/>
          <ac:picMkLst>
            <pc:docMk/>
            <pc:sldMk cId="838326632" sldId="256"/>
            <ac:picMk id="7" creationId="{C2E6CB2D-EF23-4353-8B06-116EB8FC5C39}"/>
          </ac:picMkLst>
        </pc:picChg>
        <pc:picChg chg="del">
          <ac:chgData name="Jessica Wevers" userId="e0198b4a-dda1-4f7d-850b-e0816bff39f2" providerId="ADAL" clId="{8130ED25-BE93-49CE-A6E7-EA84208395B2}" dt="2021-11-22T17:02:30.984" v="603" actId="478"/>
          <ac:picMkLst>
            <pc:docMk/>
            <pc:sldMk cId="838326632" sldId="256"/>
            <ac:picMk id="9" creationId="{D63C7011-C141-4587-A3A8-5D10F88CB7F6}"/>
          </ac:picMkLst>
        </pc:picChg>
      </pc:sldChg>
      <pc:sldChg chg="del">
        <pc:chgData name="Jessica Wevers" userId="e0198b4a-dda1-4f7d-850b-e0816bff39f2" providerId="ADAL" clId="{8130ED25-BE93-49CE-A6E7-EA84208395B2}" dt="2021-11-22T15:02:00.604" v="0" actId="47"/>
        <pc:sldMkLst>
          <pc:docMk/>
          <pc:sldMk cId="4160290955" sldId="257"/>
        </pc:sldMkLst>
      </pc:sldChg>
      <pc:sldChg chg="del">
        <pc:chgData name="Jessica Wevers" userId="e0198b4a-dda1-4f7d-850b-e0816bff39f2" providerId="ADAL" clId="{8130ED25-BE93-49CE-A6E7-EA84208395B2}" dt="2021-11-22T15:08:17.898" v="3" actId="47"/>
        <pc:sldMkLst>
          <pc:docMk/>
          <pc:sldMk cId="1820805359" sldId="266"/>
        </pc:sldMkLst>
      </pc:sldChg>
      <pc:sldChg chg="del">
        <pc:chgData name="Jessica Wevers" userId="e0198b4a-dda1-4f7d-850b-e0816bff39f2" providerId="ADAL" clId="{8130ED25-BE93-49CE-A6E7-EA84208395B2}" dt="2021-11-22T15:07:24.534" v="2" actId="2696"/>
        <pc:sldMkLst>
          <pc:docMk/>
          <pc:sldMk cId="651262512" sldId="276"/>
        </pc:sldMkLst>
      </pc:sldChg>
      <pc:sldChg chg="del">
        <pc:chgData name="Jessica Wevers" userId="e0198b4a-dda1-4f7d-850b-e0816bff39f2" providerId="ADAL" clId="{8130ED25-BE93-49CE-A6E7-EA84208395B2}" dt="2021-11-22T15:08:35.913" v="5" actId="47"/>
        <pc:sldMkLst>
          <pc:docMk/>
          <pc:sldMk cId="1518849696" sldId="278"/>
        </pc:sldMkLst>
      </pc:sldChg>
      <pc:sldChg chg="del">
        <pc:chgData name="Jessica Wevers" userId="e0198b4a-dda1-4f7d-850b-e0816bff39f2" providerId="ADAL" clId="{8130ED25-BE93-49CE-A6E7-EA84208395B2}" dt="2021-11-22T15:08:20.230" v="4" actId="2696"/>
        <pc:sldMkLst>
          <pc:docMk/>
          <pc:sldMk cId="4234407040" sldId="281"/>
        </pc:sldMkLst>
      </pc:sldChg>
      <pc:sldChg chg="del">
        <pc:chgData name="Jessica Wevers" userId="e0198b4a-dda1-4f7d-850b-e0816bff39f2" providerId="ADAL" clId="{8130ED25-BE93-49CE-A6E7-EA84208395B2}" dt="2021-11-22T15:08:37.394" v="6" actId="47"/>
        <pc:sldMkLst>
          <pc:docMk/>
          <pc:sldMk cId="2278242718" sldId="282"/>
        </pc:sldMkLst>
      </pc:sldChg>
      <pc:sldChg chg="del">
        <pc:chgData name="Jessica Wevers" userId="e0198b4a-dda1-4f7d-850b-e0816bff39f2" providerId="ADAL" clId="{8130ED25-BE93-49CE-A6E7-EA84208395B2}" dt="2021-11-22T15:03:31.630" v="1" actId="2696"/>
        <pc:sldMkLst>
          <pc:docMk/>
          <pc:sldMk cId="2334230126" sldId="284"/>
        </pc:sldMkLst>
      </pc:sldChg>
      <pc:sldChg chg="addSp delSp modSp new mod ord setBg setClrOvrMap">
        <pc:chgData name="Jessica Wevers" userId="e0198b4a-dda1-4f7d-850b-e0816bff39f2" providerId="ADAL" clId="{8130ED25-BE93-49CE-A6E7-EA84208395B2}" dt="2021-11-22T17:04:59.503" v="610" actId="692"/>
        <pc:sldMkLst>
          <pc:docMk/>
          <pc:sldMk cId="510499730" sldId="286"/>
        </pc:sldMkLst>
        <pc:spChg chg="mod">
          <ac:chgData name="Jessica Wevers" userId="e0198b4a-dda1-4f7d-850b-e0816bff39f2" providerId="ADAL" clId="{8130ED25-BE93-49CE-A6E7-EA84208395B2}" dt="2021-11-22T16:57:19.856" v="535" actId="26606"/>
          <ac:spMkLst>
            <pc:docMk/>
            <pc:sldMk cId="510499730" sldId="286"/>
            <ac:spMk id="2" creationId="{046A2332-5D32-4254-9081-B439BC9914EC}"/>
          </ac:spMkLst>
        </pc:spChg>
        <pc:spChg chg="add del mod">
          <ac:chgData name="Jessica Wevers" userId="e0198b4a-dda1-4f7d-850b-e0816bff39f2" providerId="ADAL" clId="{8130ED25-BE93-49CE-A6E7-EA84208395B2}" dt="2021-11-22T16:53:35.775" v="284" actId="26606"/>
          <ac:spMkLst>
            <pc:docMk/>
            <pc:sldMk cId="510499730" sldId="286"/>
            <ac:spMk id="3" creationId="{DF891B3E-D5D0-46B8-BED4-876F5B357486}"/>
          </ac:spMkLst>
        </pc:spChg>
        <pc:spChg chg="add del">
          <ac:chgData name="Jessica Wevers" userId="e0198b4a-dda1-4f7d-850b-e0816bff39f2" providerId="ADAL" clId="{8130ED25-BE93-49CE-A6E7-EA84208395B2}" dt="2021-11-22T16:53:29.482" v="281" actId="26606"/>
          <ac:spMkLst>
            <pc:docMk/>
            <pc:sldMk cId="510499730" sldId="286"/>
            <ac:spMk id="9" creationId="{EB6D1D7F-141C-4D8E-BFBA-D95B68E16385}"/>
          </ac:spMkLst>
        </pc:spChg>
        <pc:spChg chg="add del">
          <ac:chgData name="Jessica Wevers" userId="e0198b4a-dda1-4f7d-850b-e0816bff39f2" providerId="ADAL" clId="{8130ED25-BE93-49CE-A6E7-EA84208395B2}" dt="2021-11-22T16:53:29.482" v="281" actId="26606"/>
          <ac:spMkLst>
            <pc:docMk/>
            <pc:sldMk cId="510499730" sldId="286"/>
            <ac:spMk id="11" creationId="{558DA214-7FDA-4C9D-A7CF-9AD725E290E1}"/>
          </ac:spMkLst>
        </pc:spChg>
        <pc:spChg chg="add del">
          <ac:chgData name="Jessica Wevers" userId="e0198b4a-dda1-4f7d-850b-e0816bff39f2" providerId="ADAL" clId="{8130ED25-BE93-49CE-A6E7-EA84208395B2}" dt="2021-11-22T16:53:35.748" v="283" actId="26606"/>
          <ac:spMkLst>
            <pc:docMk/>
            <pc:sldMk cId="510499730" sldId="286"/>
            <ac:spMk id="13" creationId="{EB6D1D7F-141C-4D8E-BFBA-D95B68E16385}"/>
          </ac:spMkLst>
        </pc:spChg>
        <pc:spChg chg="add del">
          <ac:chgData name="Jessica Wevers" userId="e0198b4a-dda1-4f7d-850b-e0816bff39f2" providerId="ADAL" clId="{8130ED25-BE93-49CE-A6E7-EA84208395B2}" dt="2021-11-22T16:53:35.748" v="283" actId="26606"/>
          <ac:spMkLst>
            <pc:docMk/>
            <pc:sldMk cId="510499730" sldId="286"/>
            <ac:spMk id="14" creationId="{27248369-464E-49D1-91FC-BC34A50A66D2}"/>
          </ac:spMkLst>
        </pc:spChg>
        <pc:spChg chg="add del">
          <ac:chgData name="Jessica Wevers" userId="e0198b4a-dda1-4f7d-850b-e0816bff39f2" providerId="ADAL" clId="{8130ED25-BE93-49CE-A6E7-EA84208395B2}" dt="2021-11-22T16:54:03.671" v="289" actId="26606"/>
          <ac:spMkLst>
            <pc:docMk/>
            <pc:sldMk cId="510499730" sldId="286"/>
            <ac:spMk id="17" creationId="{EB6D1D7F-141C-4D8E-BFBA-D95B68E16385}"/>
          </ac:spMkLst>
        </pc:spChg>
        <pc:spChg chg="add del">
          <ac:chgData name="Jessica Wevers" userId="e0198b4a-dda1-4f7d-850b-e0816bff39f2" providerId="ADAL" clId="{8130ED25-BE93-49CE-A6E7-EA84208395B2}" dt="2021-11-22T16:54:03.671" v="289" actId="26606"/>
          <ac:spMkLst>
            <pc:docMk/>
            <pc:sldMk cId="510499730" sldId="286"/>
            <ac:spMk id="18" creationId="{245B42B6-26F8-4E25-839B-FB38F13BEFFC}"/>
          </ac:spMkLst>
        </pc:spChg>
        <pc:spChg chg="add del">
          <ac:chgData name="Jessica Wevers" userId="e0198b4a-dda1-4f7d-850b-e0816bff39f2" providerId="ADAL" clId="{8130ED25-BE93-49CE-A6E7-EA84208395B2}" dt="2021-11-22T16:57:19.856" v="535" actId="26606"/>
          <ac:spMkLst>
            <pc:docMk/>
            <pc:sldMk cId="510499730" sldId="286"/>
            <ac:spMk id="25" creationId="{EB6D1D7F-141C-4D8E-BFBA-D95B68E16385}"/>
          </ac:spMkLst>
        </pc:spChg>
        <pc:spChg chg="add del">
          <ac:chgData name="Jessica Wevers" userId="e0198b4a-dda1-4f7d-850b-e0816bff39f2" providerId="ADAL" clId="{8130ED25-BE93-49CE-A6E7-EA84208395B2}" dt="2021-11-22T16:57:19.856" v="535" actId="26606"/>
          <ac:spMkLst>
            <pc:docMk/>
            <pc:sldMk cId="510499730" sldId="286"/>
            <ac:spMk id="27" creationId="{558DA214-7FDA-4C9D-A7CF-9AD725E290E1}"/>
          </ac:spMkLst>
        </pc:spChg>
        <pc:spChg chg="add del">
          <ac:chgData name="Jessica Wevers" userId="e0198b4a-dda1-4f7d-850b-e0816bff39f2" providerId="ADAL" clId="{8130ED25-BE93-49CE-A6E7-EA84208395B2}" dt="2021-11-22T16:57:09.473" v="524" actId="26606"/>
          <ac:spMkLst>
            <pc:docMk/>
            <pc:sldMk cId="510499730" sldId="286"/>
            <ac:spMk id="32" creationId="{EB6D1D7F-141C-4D8E-BFBA-D95B68E16385}"/>
          </ac:spMkLst>
        </pc:spChg>
        <pc:spChg chg="add del">
          <ac:chgData name="Jessica Wevers" userId="e0198b4a-dda1-4f7d-850b-e0816bff39f2" providerId="ADAL" clId="{8130ED25-BE93-49CE-A6E7-EA84208395B2}" dt="2021-11-22T16:57:09.473" v="524" actId="26606"/>
          <ac:spMkLst>
            <pc:docMk/>
            <pc:sldMk cId="510499730" sldId="286"/>
            <ac:spMk id="34" creationId="{245B42B6-26F8-4E25-839B-FB38F13BEFFC}"/>
          </ac:spMkLst>
        </pc:spChg>
        <pc:spChg chg="add del">
          <ac:chgData name="Jessica Wevers" userId="e0198b4a-dda1-4f7d-850b-e0816bff39f2" providerId="ADAL" clId="{8130ED25-BE93-49CE-A6E7-EA84208395B2}" dt="2021-11-22T16:57:11.712" v="526" actId="26606"/>
          <ac:spMkLst>
            <pc:docMk/>
            <pc:sldMk cId="510499730" sldId="286"/>
            <ac:spMk id="36" creationId="{EB6D1D7F-141C-4D8E-BFBA-D95B68E16385}"/>
          </ac:spMkLst>
        </pc:spChg>
        <pc:spChg chg="add del">
          <ac:chgData name="Jessica Wevers" userId="e0198b4a-dda1-4f7d-850b-e0816bff39f2" providerId="ADAL" clId="{8130ED25-BE93-49CE-A6E7-EA84208395B2}" dt="2021-11-22T16:57:11.712" v="526" actId="26606"/>
          <ac:spMkLst>
            <pc:docMk/>
            <pc:sldMk cId="510499730" sldId="286"/>
            <ac:spMk id="37" creationId="{245B42B6-26F8-4E25-839B-FB38F13BEFFC}"/>
          </ac:spMkLst>
        </pc:spChg>
        <pc:spChg chg="add del">
          <ac:chgData name="Jessica Wevers" userId="e0198b4a-dda1-4f7d-850b-e0816bff39f2" providerId="ADAL" clId="{8130ED25-BE93-49CE-A6E7-EA84208395B2}" dt="2021-11-22T16:57:14.970" v="528" actId="26606"/>
          <ac:spMkLst>
            <pc:docMk/>
            <pc:sldMk cId="510499730" sldId="286"/>
            <ac:spMk id="39" creationId="{EB6D1D7F-141C-4D8E-BFBA-D95B68E16385}"/>
          </ac:spMkLst>
        </pc:spChg>
        <pc:spChg chg="add del">
          <ac:chgData name="Jessica Wevers" userId="e0198b4a-dda1-4f7d-850b-e0816bff39f2" providerId="ADAL" clId="{8130ED25-BE93-49CE-A6E7-EA84208395B2}" dt="2021-11-22T16:57:14.970" v="528" actId="26606"/>
          <ac:spMkLst>
            <pc:docMk/>
            <pc:sldMk cId="510499730" sldId="286"/>
            <ac:spMk id="40" creationId="{245B42B6-26F8-4E25-839B-FB38F13BEFFC}"/>
          </ac:spMkLst>
        </pc:spChg>
        <pc:spChg chg="add del">
          <ac:chgData name="Jessica Wevers" userId="e0198b4a-dda1-4f7d-850b-e0816bff39f2" providerId="ADAL" clId="{8130ED25-BE93-49CE-A6E7-EA84208395B2}" dt="2021-11-22T16:57:17.660" v="530" actId="26606"/>
          <ac:spMkLst>
            <pc:docMk/>
            <pc:sldMk cId="510499730" sldId="286"/>
            <ac:spMk id="42" creationId="{EB6D1D7F-141C-4D8E-BFBA-D95B68E16385}"/>
          </ac:spMkLst>
        </pc:spChg>
        <pc:spChg chg="add del">
          <ac:chgData name="Jessica Wevers" userId="e0198b4a-dda1-4f7d-850b-e0816bff39f2" providerId="ADAL" clId="{8130ED25-BE93-49CE-A6E7-EA84208395B2}" dt="2021-11-22T16:57:17.660" v="530" actId="26606"/>
          <ac:spMkLst>
            <pc:docMk/>
            <pc:sldMk cId="510499730" sldId="286"/>
            <ac:spMk id="43" creationId="{558DA214-7FDA-4C9D-A7CF-9AD725E290E1}"/>
          </ac:spMkLst>
        </pc:spChg>
        <pc:spChg chg="add del">
          <ac:chgData name="Jessica Wevers" userId="e0198b4a-dda1-4f7d-850b-e0816bff39f2" providerId="ADAL" clId="{8130ED25-BE93-49CE-A6E7-EA84208395B2}" dt="2021-11-22T16:57:18.630" v="532" actId="26606"/>
          <ac:spMkLst>
            <pc:docMk/>
            <pc:sldMk cId="510499730" sldId="286"/>
            <ac:spMk id="45" creationId="{EB6D1D7F-141C-4D8E-BFBA-D95B68E16385}"/>
          </ac:spMkLst>
        </pc:spChg>
        <pc:spChg chg="add del">
          <ac:chgData name="Jessica Wevers" userId="e0198b4a-dda1-4f7d-850b-e0816bff39f2" providerId="ADAL" clId="{8130ED25-BE93-49CE-A6E7-EA84208395B2}" dt="2021-11-22T16:57:18.630" v="532" actId="26606"/>
          <ac:spMkLst>
            <pc:docMk/>
            <pc:sldMk cId="510499730" sldId="286"/>
            <ac:spMk id="46" creationId="{27248369-464E-49D1-91FC-BC34A50A66D2}"/>
          </ac:spMkLst>
        </pc:spChg>
        <pc:spChg chg="add del">
          <ac:chgData name="Jessica Wevers" userId="e0198b4a-dda1-4f7d-850b-e0816bff39f2" providerId="ADAL" clId="{8130ED25-BE93-49CE-A6E7-EA84208395B2}" dt="2021-11-22T16:57:19.813" v="534" actId="26606"/>
          <ac:spMkLst>
            <pc:docMk/>
            <pc:sldMk cId="510499730" sldId="286"/>
            <ac:spMk id="48" creationId="{EB6D1D7F-141C-4D8E-BFBA-D95B68E16385}"/>
          </ac:spMkLst>
        </pc:spChg>
        <pc:spChg chg="add del">
          <ac:chgData name="Jessica Wevers" userId="e0198b4a-dda1-4f7d-850b-e0816bff39f2" providerId="ADAL" clId="{8130ED25-BE93-49CE-A6E7-EA84208395B2}" dt="2021-11-22T16:57:19.813" v="534" actId="26606"/>
          <ac:spMkLst>
            <pc:docMk/>
            <pc:sldMk cId="510499730" sldId="286"/>
            <ac:spMk id="49" creationId="{558DA214-7FDA-4C9D-A7CF-9AD725E290E1}"/>
          </ac:spMkLst>
        </pc:spChg>
        <pc:spChg chg="add">
          <ac:chgData name="Jessica Wevers" userId="e0198b4a-dda1-4f7d-850b-e0816bff39f2" providerId="ADAL" clId="{8130ED25-BE93-49CE-A6E7-EA84208395B2}" dt="2021-11-22T16:57:19.856" v="535" actId="26606"/>
          <ac:spMkLst>
            <pc:docMk/>
            <pc:sldMk cId="510499730" sldId="286"/>
            <ac:spMk id="51" creationId="{EB6D1D7F-141C-4D8E-BFBA-D95B68E16385}"/>
          </ac:spMkLst>
        </pc:spChg>
        <pc:spChg chg="add">
          <ac:chgData name="Jessica Wevers" userId="e0198b4a-dda1-4f7d-850b-e0816bff39f2" providerId="ADAL" clId="{8130ED25-BE93-49CE-A6E7-EA84208395B2}" dt="2021-11-22T16:57:19.856" v="535" actId="26606"/>
          <ac:spMkLst>
            <pc:docMk/>
            <pc:sldMk cId="510499730" sldId="286"/>
            <ac:spMk id="52" creationId="{27248369-464E-49D1-91FC-BC34A50A66D2}"/>
          </ac:spMkLst>
        </pc:spChg>
        <pc:graphicFrameChg chg="add del">
          <ac:chgData name="Jessica Wevers" userId="e0198b4a-dda1-4f7d-850b-e0816bff39f2" providerId="ADAL" clId="{8130ED25-BE93-49CE-A6E7-EA84208395B2}" dt="2021-11-22T16:53:29.482" v="281" actId="26606"/>
          <ac:graphicFrameMkLst>
            <pc:docMk/>
            <pc:sldMk cId="510499730" sldId="286"/>
            <ac:graphicFrameMk id="5" creationId="{6D3E05FB-0271-453D-86EA-BA7A77D784E9}"/>
          </ac:graphicFrameMkLst>
        </pc:graphicFrameChg>
        <pc:graphicFrameChg chg="add del">
          <ac:chgData name="Jessica Wevers" userId="e0198b4a-dda1-4f7d-850b-e0816bff39f2" providerId="ADAL" clId="{8130ED25-BE93-49CE-A6E7-EA84208395B2}" dt="2021-11-22T16:53:35.748" v="283" actId="26606"/>
          <ac:graphicFrameMkLst>
            <pc:docMk/>
            <pc:sldMk cId="510499730" sldId="286"/>
            <ac:graphicFrameMk id="15" creationId="{4049E102-6060-4E09-9633-A367171EA2E8}"/>
          </ac:graphicFrameMkLst>
        </pc:graphicFrameChg>
        <pc:graphicFrameChg chg="add del mod">
          <ac:chgData name="Jessica Wevers" userId="e0198b4a-dda1-4f7d-850b-e0816bff39f2" providerId="ADAL" clId="{8130ED25-BE93-49CE-A6E7-EA84208395B2}" dt="2021-11-22T16:54:03.671" v="289" actId="26606"/>
          <ac:graphicFrameMkLst>
            <pc:docMk/>
            <pc:sldMk cId="510499730" sldId="286"/>
            <ac:graphicFrameMk id="19" creationId="{32DF75B8-0865-4D7A-9B9E-EABFC5A567CB}"/>
          </ac:graphicFrameMkLst>
        </pc:graphicFrameChg>
        <pc:graphicFrameChg chg="add mod modGraphic">
          <ac:chgData name="Jessica Wevers" userId="e0198b4a-dda1-4f7d-850b-e0816bff39f2" providerId="ADAL" clId="{8130ED25-BE93-49CE-A6E7-EA84208395B2}" dt="2021-11-22T17:04:59.503" v="610" actId="692"/>
          <ac:graphicFrameMkLst>
            <pc:docMk/>
            <pc:sldMk cId="510499730" sldId="286"/>
            <ac:graphicFrameMk id="21" creationId="{BB8F0391-E508-4086-8AA4-7B2C63A5F0D6}"/>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252990-2BA8-4444-A732-54F7A107E9EC}" type="doc">
      <dgm:prSet loTypeId="urn:microsoft.com/office/officeart/2008/layout/LinedList" loCatId="list" qsTypeId="urn:microsoft.com/office/officeart/2005/8/quickstyle/simple1" qsCatId="simple" csTypeId="urn:microsoft.com/office/officeart/2005/8/colors/accent0_3" csCatId="mainScheme" phldr="1"/>
      <dgm:spPr/>
      <dgm:t>
        <a:bodyPr/>
        <a:lstStyle/>
        <a:p>
          <a:endParaRPr lang="en-US"/>
        </a:p>
      </dgm:t>
    </dgm:pt>
    <dgm:pt modelId="{71CF3C86-6515-42A2-A325-97363F04FD6B}">
      <dgm:prSet custT="1"/>
      <dgm:spPr/>
      <dgm:t>
        <a:bodyPr/>
        <a:lstStyle/>
        <a:p>
          <a:r>
            <a:rPr lang="en-US" sz="2800" dirty="0"/>
            <a:t>WP 3: ARTISTIC EXPERIMENTS</a:t>
          </a:r>
        </a:p>
      </dgm:t>
    </dgm:pt>
    <dgm:pt modelId="{0A79FD1F-7CF3-4BAA-BA34-83B0159FAE54}" type="parTrans" cxnId="{1AD5276A-7444-4B6D-91E9-C36D34F1F50C}">
      <dgm:prSet/>
      <dgm:spPr/>
      <dgm:t>
        <a:bodyPr/>
        <a:lstStyle/>
        <a:p>
          <a:endParaRPr lang="en-US"/>
        </a:p>
      </dgm:t>
    </dgm:pt>
    <dgm:pt modelId="{9F04AF0D-3DC8-4C3E-86E0-EB52AC014F8B}" type="sibTrans" cxnId="{1AD5276A-7444-4B6D-91E9-C36D34F1F50C}">
      <dgm:prSet/>
      <dgm:spPr/>
      <dgm:t>
        <a:bodyPr/>
        <a:lstStyle/>
        <a:p>
          <a:endParaRPr lang="en-US"/>
        </a:p>
      </dgm:t>
    </dgm:pt>
    <dgm:pt modelId="{6370513C-8E5F-4DF2-A15F-6DD63440E2A4}">
      <dgm:prSet custT="1"/>
      <dgm:spPr/>
      <dgm:t>
        <a:bodyPr/>
        <a:lstStyle/>
        <a:p>
          <a:r>
            <a:rPr lang="en-US" sz="2800" dirty="0"/>
            <a:t>WP 4: USER CENTERED WORKSPACES</a:t>
          </a:r>
        </a:p>
      </dgm:t>
    </dgm:pt>
    <dgm:pt modelId="{9D8653DE-07D1-4F25-843E-4D354E1EA328}" type="parTrans" cxnId="{D6D6B19E-2697-4128-90C8-743FAC022AEE}">
      <dgm:prSet/>
      <dgm:spPr/>
      <dgm:t>
        <a:bodyPr/>
        <a:lstStyle/>
        <a:p>
          <a:endParaRPr lang="en-US"/>
        </a:p>
      </dgm:t>
    </dgm:pt>
    <dgm:pt modelId="{8C62746D-EBA4-48AA-A106-642E0FB5E04B}" type="sibTrans" cxnId="{D6D6B19E-2697-4128-90C8-743FAC022AEE}">
      <dgm:prSet/>
      <dgm:spPr/>
      <dgm:t>
        <a:bodyPr/>
        <a:lstStyle/>
        <a:p>
          <a:endParaRPr lang="en-US"/>
        </a:p>
      </dgm:t>
    </dgm:pt>
    <dgm:pt modelId="{EFF9823F-ECD8-4B4E-BC74-CB5BCFDAD8CD}" type="pres">
      <dgm:prSet presAssocID="{A9252990-2BA8-4444-A732-54F7A107E9EC}" presName="vert0" presStyleCnt="0">
        <dgm:presLayoutVars>
          <dgm:dir/>
          <dgm:animOne val="branch"/>
          <dgm:animLvl val="lvl"/>
        </dgm:presLayoutVars>
      </dgm:prSet>
      <dgm:spPr/>
    </dgm:pt>
    <dgm:pt modelId="{333F75EC-F1A4-4490-8B7B-959C2C7A1063}" type="pres">
      <dgm:prSet presAssocID="{71CF3C86-6515-42A2-A325-97363F04FD6B}" presName="thickLine" presStyleLbl="alignNode1" presStyleIdx="0" presStyleCnt="2"/>
      <dgm:spPr/>
    </dgm:pt>
    <dgm:pt modelId="{5041A44B-AB9C-4F25-A27C-8B36CA3E6F34}" type="pres">
      <dgm:prSet presAssocID="{71CF3C86-6515-42A2-A325-97363F04FD6B}" presName="horz1" presStyleCnt="0"/>
      <dgm:spPr/>
    </dgm:pt>
    <dgm:pt modelId="{AF21DD91-6371-4E4C-BCC8-42C8A6BBD3D3}" type="pres">
      <dgm:prSet presAssocID="{71CF3C86-6515-42A2-A325-97363F04FD6B}" presName="tx1" presStyleLbl="revTx" presStyleIdx="0" presStyleCnt="2"/>
      <dgm:spPr/>
    </dgm:pt>
    <dgm:pt modelId="{EE97D160-3ACD-44F1-A8BA-CBC60A89CB3B}" type="pres">
      <dgm:prSet presAssocID="{71CF3C86-6515-42A2-A325-97363F04FD6B}" presName="vert1" presStyleCnt="0"/>
      <dgm:spPr/>
    </dgm:pt>
    <dgm:pt modelId="{397D7773-4C94-490A-A11B-9806379D2000}" type="pres">
      <dgm:prSet presAssocID="{6370513C-8E5F-4DF2-A15F-6DD63440E2A4}" presName="thickLine" presStyleLbl="alignNode1" presStyleIdx="1" presStyleCnt="2"/>
      <dgm:spPr/>
    </dgm:pt>
    <dgm:pt modelId="{AF6E0505-BE1F-4DED-B9F9-F373A3EF173F}" type="pres">
      <dgm:prSet presAssocID="{6370513C-8E5F-4DF2-A15F-6DD63440E2A4}" presName="horz1" presStyleCnt="0"/>
      <dgm:spPr/>
    </dgm:pt>
    <dgm:pt modelId="{3492DCD4-A981-4A19-9310-C79AE2A5E5C6}" type="pres">
      <dgm:prSet presAssocID="{6370513C-8E5F-4DF2-A15F-6DD63440E2A4}" presName="tx1" presStyleLbl="revTx" presStyleIdx="1" presStyleCnt="2"/>
      <dgm:spPr/>
    </dgm:pt>
    <dgm:pt modelId="{F7D3C151-0C65-4EAB-9779-07A85EE129F4}" type="pres">
      <dgm:prSet presAssocID="{6370513C-8E5F-4DF2-A15F-6DD63440E2A4}" presName="vert1" presStyleCnt="0"/>
      <dgm:spPr/>
    </dgm:pt>
  </dgm:ptLst>
  <dgm:cxnLst>
    <dgm:cxn modelId="{BC009A00-EF4F-49A0-B652-3D55B8E6DF45}" type="presOf" srcId="{71CF3C86-6515-42A2-A325-97363F04FD6B}" destId="{AF21DD91-6371-4E4C-BCC8-42C8A6BBD3D3}" srcOrd="0" destOrd="0" presId="urn:microsoft.com/office/officeart/2008/layout/LinedList"/>
    <dgm:cxn modelId="{1AD5276A-7444-4B6D-91E9-C36D34F1F50C}" srcId="{A9252990-2BA8-4444-A732-54F7A107E9EC}" destId="{71CF3C86-6515-42A2-A325-97363F04FD6B}" srcOrd="0" destOrd="0" parTransId="{0A79FD1F-7CF3-4BAA-BA34-83B0159FAE54}" sibTransId="{9F04AF0D-3DC8-4C3E-86E0-EB52AC014F8B}"/>
    <dgm:cxn modelId="{FD9EC399-0440-48D9-A807-35694FE01CD5}" type="presOf" srcId="{A9252990-2BA8-4444-A732-54F7A107E9EC}" destId="{EFF9823F-ECD8-4B4E-BC74-CB5BCFDAD8CD}" srcOrd="0" destOrd="0" presId="urn:microsoft.com/office/officeart/2008/layout/LinedList"/>
    <dgm:cxn modelId="{B635D69C-7817-4743-AE4C-653126BBD22E}" type="presOf" srcId="{6370513C-8E5F-4DF2-A15F-6DD63440E2A4}" destId="{3492DCD4-A981-4A19-9310-C79AE2A5E5C6}" srcOrd="0" destOrd="0" presId="urn:microsoft.com/office/officeart/2008/layout/LinedList"/>
    <dgm:cxn modelId="{D6D6B19E-2697-4128-90C8-743FAC022AEE}" srcId="{A9252990-2BA8-4444-A732-54F7A107E9EC}" destId="{6370513C-8E5F-4DF2-A15F-6DD63440E2A4}" srcOrd="1" destOrd="0" parTransId="{9D8653DE-07D1-4F25-843E-4D354E1EA328}" sibTransId="{8C62746D-EBA4-48AA-A106-642E0FB5E04B}"/>
    <dgm:cxn modelId="{F90F8F41-3A5E-4A2A-91FE-8FDA44BDC4AB}" type="presParOf" srcId="{EFF9823F-ECD8-4B4E-BC74-CB5BCFDAD8CD}" destId="{333F75EC-F1A4-4490-8B7B-959C2C7A1063}" srcOrd="0" destOrd="0" presId="urn:microsoft.com/office/officeart/2008/layout/LinedList"/>
    <dgm:cxn modelId="{D6F094AF-D666-46F8-BF47-C8C2C992F4A7}" type="presParOf" srcId="{EFF9823F-ECD8-4B4E-BC74-CB5BCFDAD8CD}" destId="{5041A44B-AB9C-4F25-A27C-8B36CA3E6F34}" srcOrd="1" destOrd="0" presId="urn:microsoft.com/office/officeart/2008/layout/LinedList"/>
    <dgm:cxn modelId="{19EB8152-3179-47AE-B598-7B1FF4493CD2}" type="presParOf" srcId="{5041A44B-AB9C-4F25-A27C-8B36CA3E6F34}" destId="{AF21DD91-6371-4E4C-BCC8-42C8A6BBD3D3}" srcOrd="0" destOrd="0" presId="urn:microsoft.com/office/officeart/2008/layout/LinedList"/>
    <dgm:cxn modelId="{7AFAE6B2-4E5F-43EA-A5C1-CF0D0D3FADA1}" type="presParOf" srcId="{5041A44B-AB9C-4F25-A27C-8B36CA3E6F34}" destId="{EE97D160-3ACD-44F1-A8BA-CBC60A89CB3B}" srcOrd="1" destOrd="0" presId="urn:microsoft.com/office/officeart/2008/layout/LinedList"/>
    <dgm:cxn modelId="{476DCBAB-1892-41D3-97CC-9D7D43698B45}" type="presParOf" srcId="{EFF9823F-ECD8-4B4E-BC74-CB5BCFDAD8CD}" destId="{397D7773-4C94-490A-A11B-9806379D2000}" srcOrd="2" destOrd="0" presId="urn:microsoft.com/office/officeart/2008/layout/LinedList"/>
    <dgm:cxn modelId="{E0E4D5FC-2F83-4544-B696-2995ED040F8C}" type="presParOf" srcId="{EFF9823F-ECD8-4B4E-BC74-CB5BCFDAD8CD}" destId="{AF6E0505-BE1F-4DED-B9F9-F373A3EF173F}" srcOrd="3" destOrd="0" presId="urn:microsoft.com/office/officeart/2008/layout/LinedList"/>
    <dgm:cxn modelId="{A77F3493-75AF-485E-A088-FD88AE68F675}" type="presParOf" srcId="{AF6E0505-BE1F-4DED-B9F9-F373A3EF173F}" destId="{3492DCD4-A981-4A19-9310-C79AE2A5E5C6}" srcOrd="0" destOrd="0" presId="urn:microsoft.com/office/officeart/2008/layout/LinedList"/>
    <dgm:cxn modelId="{70CDEA4C-2038-4CFA-ABAD-7C07CE68EE70}" type="presParOf" srcId="{AF6E0505-BE1F-4DED-B9F9-F373A3EF173F}" destId="{F7D3C151-0C65-4EAB-9779-07A85EE129F4}" srcOrd="1" destOrd="0" presId="urn:microsoft.com/office/officeart/2008/layout/Lin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7372FA-D945-45E9-A161-94CB20635340}" type="doc">
      <dgm:prSet loTypeId="urn:microsoft.com/office/officeart/2016/7/layout/RoundedRectangleTimeline" loCatId="process" qsTypeId="urn:microsoft.com/office/officeart/2005/8/quickstyle/simple1" qsCatId="simple" csTypeId="urn:microsoft.com/office/officeart/2005/8/colors/accent3_2" csCatId="accent3" phldr="1"/>
      <dgm:spPr/>
      <dgm:t>
        <a:bodyPr/>
        <a:lstStyle/>
        <a:p>
          <a:endParaRPr lang="en-US"/>
        </a:p>
      </dgm:t>
    </dgm:pt>
    <dgm:pt modelId="{DAC45C48-6424-47E4-B698-13DCFD5BB37E}">
      <dgm:prSet custT="1"/>
      <dgm:spPr>
        <a:solidFill>
          <a:srgbClr val="F973FC"/>
        </a:solidFill>
        <a:ln>
          <a:solidFill>
            <a:schemeClr val="tx2"/>
          </a:solidFill>
        </a:ln>
      </dgm:spPr>
      <dgm:t>
        <a:bodyPr/>
        <a:lstStyle/>
        <a:p>
          <a:pPr>
            <a:lnSpc>
              <a:spcPct val="100000"/>
            </a:lnSpc>
          </a:pPr>
          <a:r>
            <a:rPr lang="en-US" sz="1200" dirty="0">
              <a:solidFill>
                <a:schemeClr val="tx2"/>
              </a:solidFill>
            </a:rPr>
            <a:t>Sep. 2020</a:t>
          </a:r>
        </a:p>
      </dgm:t>
    </dgm:pt>
    <dgm:pt modelId="{3A763557-D7C0-440B-BAC6-60C3E90D0F3F}" type="parTrans" cxnId="{9C866265-8021-49FA-9617-2D98D9FCFBD7}">
      <dgm:prSet/>
      <dgm:spPr/>
      <dgm:t>
        <a:bodyPr/>
        <a:lstStyle/>
        <a:p>
          <a:endParaRPr lang="en-US">
            <a:solidFill>
              <a:schemeClr val="tx2"/>
            </a:solidFill>
          </a:endParaRPr>
        </a:p>
      </dgm:t>
    </dgm:pt>
    <dgm:pt modelId="{16CF830F-5087-4D81-B915-3F9354D35466}" type="sibTrans" cxnId="{9C866265-8021-49FA-9617-2D98D9FCFBD7}">
      <dgm:prSet/>
      <dgm:spPr/>
      <dgm:t>
        <a:bodyPr/>
        <a:lstStyle/>
        <a:p>
          <a:endParaRPr lang="en-US">
            <a:solidFill>
              <a:schemeClr val="tx2"/>
            </a:solidFill>
          </a:endParaRPr>
        </a:p>
      </dgm:t>
    </dgm:pt>
    <dgm:pt modelId="{8757EF75-E55A-445A-BD11-45FA26B7D19F}">
      <dgm:prSet custT="1"/>
      <dgm:spPr/>
      <dgm:t>
        <a:bodyPr/>
        <a:lstStyle/>
        <a:p>
          <a:pPr>
            <a:lnSpc>
              <a:spcPct val="100000"/>
            </a:lnSpc>
          </a:pPr>
          <a:r>
            <a:rPr lang="en-US" sz="1600" dirty="0">
              <a:solidFill>
                <a:schemeClr val="tx2"/>
              </a:solidFill>
            </a:rPr>
            <a:t>Start project management.</a:t>
          </a:r>
        </a:p>
      </dgm:t>
    </dgm:pt>
    <dgm:pt modelId="{1E384979-7B10-4A78-99E9-8022BC915602}" type="parTrans" cxnId="{B4A7B253-A8C3-41D2-90E7-7FBD53D988A0}">
      <dgm:prSet/>
      <dgm:spPr/>
      <dgm:t>
        <a:bodyPr/>
        <a:lstStyle/>
        <a:p>
          <a:endParaRPr lang="en-US">
            <a:solidFill>
              <a:schemeClr val="tx2"/>
            </a:solidFill>
          </a:endParaRPr>
        </a:p>
      </dgm:t>
    </dgm:pt>
    <dgm:pt modelId="{7E2E3DDC-4DDA-4B61-BEE9-968CCA3F103B}" type="sibTrans" cxnId="{B4A7B253-A8C3-41D2-90E7-7FBD53D988A0}">
      <dgm:prSet/>
      <dgm:spPr/>
      <dgm:t>
        <a:bodyPr/>
        <a:lstStyle/>
        <a:p>
          <a:endParaRPr lang="en-US">
            <a:solidFill>
              <a:schemeClr val="tx2"/>
            </a:solidFill>
          </a:endParaRPr>
        </a:p>
      </dgm:t>
    </dgm:pt>
    <dgm:pt modelId="{E5C52859-3316-4CFC-BF9E-11F2663C2D8C}">
      <dgm:prSet custT="1"/>
      <dgm:spPr>
        <a:solidFill>
          <a:srgbClr val="F973FC"/>
        </a:solidFill>
        <a:ln>
          <a:solidFill>
            <a:schemeClr val="tx2"/>
          </a:solidFill>
        </a:ln>
      </dgm:spPr>
      <dgm:t>
        <a:bodyPr/>
        <a:lstStyle/>
        <a:p>
          <a:pPr>
            <a:lnSpc>
              <a:spcPct val="100000"/>
            </a:lnSpc>
          </a:pPr>
          <a:r>
            <a:rPr lang="en-US" sz="1200">
              <a:solidFill>
                <a:schemeClr val="tx2"/>
              </a:solidFill>
            </a:rPr>
            <a:t>Jan.–June 2021</a:t>
          </a:r>
        </a:p>
      </dgm:t>
    </dgm:pt>
    <dgm:pt modelId="{A3BA6A31-EFE1-4252-AB8D-7B9752009E64}" type="parTrans" cxnId="{D3FB341D-767F-479F-8A22-820014125AE7}">
      <dgm:prSet/>
      <dgm:spPr/>
      <dgm:t>
        <a:bodyPr/>
        <a:lstStyle/>
        <a:p>
          <a:endParaRPr lang="en-US">
            <a:solidFill>
              <a:schemeClr val="tx2"/>
            </a:solidFill>
          </a:endParaRPr>
        </a:p>
      </dgm:t>
    </dgm:pt>
    <dgm:pt modelId="{DD333B3B-44CA-4B19-A584-DF62450974CE}" type="sibTrans" cxnId="{D3FB341D-767F-479F-8A22-820014125AE7}">
      <dgm:prSet/>
      <dgm:spPr/>
      <dgm:t>
        <a:bodyPr/>
        <a:lstStyle/>
        <a:p>
          <a:endParaRPr lang="en-US">
            <a:solidFill>
              <a:schemeClr val="tx2"/>
            </a:solidFill>
          </a:endParaRPr>
        </a:p>
      </dgm:t>
    </dgm:pt>
    <dgm:pt modelId="{85A57D1D-1659-472E-80B2-BE5B974F74C1}">
      <dgm:prSet custT="1"/>
      <dgm:spPr/>
      <dgm:t>
        <a:bodyPr/>
        <a:lstStyle/>
        <a:p>
          <a:pPr>
            <a:lnSpc>
              <a:spcPct val="100000"/>
            </a:lnSpc>
          </a:pPr>
          <a:r>
            <a:rPr lang="en-US" sz="1600" dirty="0">
              <a:solidFill>
                <a:schemeClr val="tx2"/>
              </a:solidFill>
            </a:rPr>
            <a:t>Start setting up first projects ONB, KB en NLE</a:t>
          </a:r>
        </a:p>
      </dgm:t>
    </dgm:pt>
    <dgm:pt modelId="{8C87E7D5-CD15-4B20-8243-4E70CCC09BB9}" type="parTrans" cxnId="{DEBFA91E-A5AB-4C06-8210-88D8960D4295}">
      <dgm:prSet/>
      <dgm:spPr/>
      <dgm:t>
        <a:bodyPr/>
        <a:lstStyle/>
        <a:p>
          <a:endParaRPr lang="en-US">
            <a:solidFill>
              <a:schemeClr val="tx2"/>
            </a:solidFill>
          </a:endParaRPr>
        </a:p>
      </dgm:t>
    </dgm:pt>
    <dgm:pt modelId="{EC8AE717-884F-40F1-87BC-C2FDFDECDF38}" type="sibTrans" cxnId="{DEBFA91E-A5AB-4C06-8210-88D8960D4295}">
      <dgm:prSet/>
      <dgm:spPr/>
      <dgm:t>
        <a:bodyPr/>
        <a:lstStyle/>
        <a:p>
          <a:endParaRPr lang="en-US">
            <a:solidFill>
              <a:schemeClr val="tx2"/>
            </a:solidFill>
          </a:endParaRPr>
        </a:p>
      </dgm:t>
    </dgm:pt>
    <dgm:pt modelId="{021E313C-EBFB-43F8-B801-BBDEF9F5C20C}">
      <dgm:prSet custT="1"/>
      <dgm:spPr>
        <a:solidFill>
          <a:srgbClr val="F973FC"/>
        </a:solidFill>
        <a:ln>
          <a:solidFill>
            <a:schemeClr val="tx2"/>
          </a:solidFill>
        </a:ln>
      </dgm:spPr>
      <dgm:t>
        <a:bodyPr/>
        <a:lstStyle/>
        <a:p>
          <a:pPr>
            <a:lnSpc>
              <a:spcPct val="100000"/>
            </a:lnSpc>
          </a:pPr>
          <a:r>
            <a:rPr lang="en-US" sz="1200">
              <a:solidFill>
                <a:schemeClr val="tx2"/>
              </a:solidFill>
            </a:rPr>
            <a:t>July–Aug. 2021</a:t>
          </a:r>
        </a:p>
      </dgm:t>
    </dgm:pt>
    <dgm:pt modelId="{1A3B3861-9A69-436E-89B7-C3C088DC462C}" type="parTrans" cxnId="{D4B5C9E7-985C-4730-9693-8D81DAC73B05}">
      <dgm:prSet/>
      <dgm:spPr/>
      <dgm:t>
        <a:bodyPr/>
        <a:lstStyle/>
        <a:p>
          <a:endParaRPr lang="en-US">
            <a:solidFill>
              <a:schemeClr val="tx2"/>
            </a:solidFill>
          </a:endParaRPr>
        </a:p>
      </dgm:t>
    </dgm:pt>
    <dgm:pt modelId="{EBC24AE1-15D6-4453-9FB1-4D13D12FCD0F}" type="sibTrans" cxnId="{D4B5C9E7-985C-4730-9693-8D81DAC73B05}">
      <dgm:prSet/>
      <dgm:spPr/>
      <dgm:t>
        <a:bodyPr/>
        <a:lstStyle/>
        <a:p>
          <a:endParaRPr lang="en-US">
            <a:solidFill>
              <a:schemeClr val="tx2"/>
            </a:solidFill>
          </a:endParaRPr>
        </a:p>
      </dgm:t>
    </dgm:pt>
    <dgm:pt modelId="{6E53F347-1E4B-486D-BE48-51CF98CFEDD5}">
      <dgm:prSet custT="1"/>
      <dgm:spPr/>
      <dgm:t>
        <a:bodyPr/>
        <a:lstStyle/>
        <a:p>
          <a:pPr>
            <a:lnSpc>
              <a:spcPct val="100000"/>
            </a:lnSpc>
          </a:pPr>
          <a:r>
            <a:rPr lang="en-US" sz="1600" dirty="0" err="1">
              <a:solidFill>
                <a:schemeClr val="tx2"/>
              </a:solidFill>
            </a:rPr>
            <a:t>Summerschool</a:t>
          </a:r>
          <a:r>
            <a:rPr lang="en-US" sz="1600" dirty="0">
              <a:solidFill>
                <a:schemeClr val="tx2"/>
              </a:solidFill>
            </a:rPr>
            <a:t> NLE</a:t>
          </a:r>
        </a:p>
      </dgm:t>
    </dgm:pt>
    <dgm:pt modelId="{C2E70769-63BD-44C3-83D4-79F83CA4B0BD}" type="parTrans" cxnId="{FC81D78C-77CC-4E54-A840-216A3460EC01}">
      <dgm:prSet/>
      <dgm:spPr/>
      <dgm:t>
        <a:bodyPr/>
        <a:lstStyle/>
        <a:p>
          <a:endParaRPr lang="en-US">
            <a:solidFill>
              <a:schemeClr val="tx2"/>
            </a:solidFill>
          </a:endParaRPr>
        </a:p>
      </dgm:t>
    </dgm:pt>
    <dgm:pt modelId="{76C55408-4852-4BCA-9773-A96E80BE0901}" type="sibTrans" cxnId="{FC81D78C-77CC-4E54-A840-216A3460EC01}">
      <dgm:prSet/>
      <dgm:spPr/>
      <dgm:t>
        <a:bodyPr/>
        <a:lstStyle/>
        <a:p>
          <a:endParaRPr lang="en-US">
            <a:solidFill>
              <a:schemeClr val="tx2"/>
            </a:solidFill>
          </a:endParaRPr>
        </a:p>
      </dgm:t>
    </dgm:pt>
    <dgm:pt modelId="{8F884955-DB4A-4A92-8966-3BCC75666E46}">
      <dgm:prSet custT="1"/>
      <dgm:spPr>
        <a:solidFill>
          <a:srgbClr val="F973FC"/>
        </a:solidFill>
        <a:ln>
          <a:solidFill>
            <a:schemeClr val="tx2"/>
          </a:solidFill>
        </a:ln>
      </dgm:spPr>
      <dgm:t>
        <a:bodyPr/>
        <a:lstStyle/>
        <a:p>
          <a:pPr>
            <a:lnSpc>
              <a:spcPct val="100000"/>
            </a:lnSpc>
          </a:pPr>
          <a:r>
            <a:rPr lang="en-US" sz="1200" dirty="0">
              <a:solidFill>
                <a:schemeClr val="tx2"/>
              </a:solidFill>
            </a:rPr>
            <a:t>Sep. 2021</a:t>
          </a:r>
        </a:p>
      </dgm:t>
    </dgm:pt>
    <dgm:pt modelId="{FBD24505-2EAE-4209-A4E7-FC2FF66620FB}" type="parTrans" cxnId="{6CB89A1E-0510-405E-B799-56B616DD0AFA}">
      <dgm:prSet/>
      <dgm:spPr/>
      <dgm:t>
        <a:bodyPr/>
        <a:lstStyle/>
        <a:p>
          <a:endParaRPr lang="en-US">
            <a:solidFill>
              <a:schemeClr val="tx2"/>
            </a:solidFill>
          </a:endParaRPr>
        </a:p>
      </dgm:t>
    </dgm:pt>
    <dgm:pt modelId="{AD84CAA1-463E-4A09-A868-7C4FDBA9CFCC}" type="sibTrans" cxnId="{6CB89A1E-0510-405E-B799-56B616DD0AFA}">
      <dgm:prSet/>
      <dgm:spPr/>
      <dgm:t>
        <a:bodyPr/>
        <a:lstStyle/>
        <a:p>
          <a:endParaRPr lang="en-US">
            <a:solidFill>
              <a:schemeClr val="tx2"/>
            </a:solidFill>
          </a:endParaRPr>
        </a:p>
      </dgm:t>
    </dgm:pt>
    <dgm:pt modelId="{7414A6CC-E3E1-479B-ABEA-9F9E50DD2755}">
      <dgm:prSet custT="1"/>
      <dgm:spPr/>
      <dgm:t>
        <a:bodyPr/>
        <a:lstStyle/>
        <a:p>
          <a:pPr>
            <a:lnSpc>
              <a:spcPct val="100000"/>
            </a:lnSpc>
          </a:pPr>
          <a:r>
            <a:rPr lang="en-US" sz="1600" dirty="0">
              <a:solidFill>
                <a:schemeClr val="tx2"/>
              </a:solidFill>
            </a:rPr>
            <a:t>Start projects KABK and TU Delft with KB</a:t>
          </a:r>
        </a:p>
      </dgm:t>
    </dgm:pt>
    <dgm:pt modelId="{83D897F3-BCF7-4932-A120-084820D20066}" type="parTrans" cxnId="{64366852-4E6C-4562-9608-DB783CE8B2A5}">
      <dgm:prSet/>
      <dgm:spPr/>
      <dgm:t>
        <a:bodyPr/>
        <a:lstStyle/>
        <a:p>
          <a:endParaRPr lang="en-US">
            <a:solidFill>
              <a:schemeClr val="tx2"/>
            </a:solidFill>
          </a:endParaRPr>
        </a:p>
      </dgm:t>
    </dgm:pt>
    <dgm:pt modelId="{756E4C22-1FEF-4DE0-A36D-520630805AE7}" type="sibTrans" cxnId="{64366852-4E6C-4562-9608-DB783CE8B2A5}">
      <dgm:prSet/>
      <dgm:spPr/>
      <dgm:t>
        <a:bodyPr/>
        <a:lstStyle/>
        <a:p>
          <a:endParaRPr lang="en-US">
            <a:solidFill>
              <a:schemeClr val="tx2"/>
            </a:solidFill>
          </a:endParaRPr>
        </a:p>
      </dgm:t>
    </dgm:pt>
    <dgm:pt modelId="{6D398CA6-DB2A-4A7B-80D0-C4AB3F590E82}">
      <dgm:prSet custT="1"/>
      <dgm:spPr>
        <a:solidFill>
          <a:srgbClr val="F973FC"/>
        </a:solidFill>
        <a:ln>
          <a:solidFill>
            <a:schemeClr val="tx2"/>
          </a:solidFill>
        </a:ln>
      </dgm:spPr>
      <dgm:t>
        <a:bodyPr/>
        <a:lstStyle/>
        <a:p>
          <a:pPr>
            <a:lnSpc>
              <a:spcPct val="100000"/>
            </a:lnSpc>
          </a:pPr>
          <a:r>
            <a:rPr lang="en-US" sz="1200" dirty="0">
              <a:solidFill>
                <a:schemeClr val="tx2"/>
              </a:solidFill>
            </a:rPr>
            <a:t>Jan-June 2022</a:t>
          </a:r>
        </a:p>
      </dgm:t>
    </dgm:pt>
    <dgm:pt modelId="{44C55D5C-7839-44C4-ABBA-521111776493}" type="parTrans" cxnId="{D8AE36EB-B706-453A-965A-86A145A4F37F}">
      <dgm:prSet/>
      <dgm:spPr/>
      <dgm:t>
        <a:bodyPr/>
        <a:lstStyle/>
        <a:p>
          <a:endParaRPr lang="nl-NL">
            <a:solidFill>
              <a:schemeClr val="tx2"/>
            </a:solidFill>
          </a:endParaRPr>
        </a:p>
      </dgm:t>
    </dgm:pt>
    <dgm:pt modelId="{05533BB2-22FF-4CBD-9AD1-CD68868437EA}" type="sibTrans" cxnId="{D8AE36EB-B706-453A-965A-86A145A4F37F}">
      <dgm:prSet/>
      <dgm:spPr/>
      <dgm:t>
        <a:bodyPr/>
        <a:lstStyle/>
        <a:p>
          <a:endParaRPr lang="nl-NL">
            <a:solidFill>
              <a:schemeClr val="tx2"/>
            </a:solidFill>
          </a:endParaRPr>
        </a:p>
      </dgm:t>
    </dgm:pt>
    <dgm:pt modelId="{6BC2A201-AFA2-4762-A143-CA74F5DAE242}">
      <dgm:prSet custT="1"/>
      <dgm:spPr/>
      <dgm:t>
        <a:bodyPr/>
        <a:lstStyle/>
        <a:p>
          <a:pPr>
            <a:lnSpc>
              <a:spcPct val="100000"/>
            </a:lnSpc>
          </a:pPr>
          <a:r>
            <a:rPr lang="en-US" sz="1600" dirty="0">
              <a:solidFill>
                <a:schemeClr val="tx2"/>
              </a:solidFill>
            </a:rPr>
            <a:t>Start second </a:t>
          </a:r>
          <a:r>
            <a:rPr lang="en-US" sz="1600" dirty="0" err="1">
              <a:solidFill>
                <a:schemeClr val="tx2"/>
              </a:solidFill>
            </a:rPr>
            <a:t>fase</a:t>
          </a:r>
          <a:r>
            <a:rPr lang="en-US" sz="1600" dirty="0">
              <a:solidFill>
                <a:schemeClr val="tx2"/>
              </a:solidFill>
            </a:rPr>
            <a:t> of projects. </a:t>
          </a:r>
        </a:p>
      </dgm:t>
    </dgm:pt>
    <dgm:pt modelId="{46C84AA1-4A0D-4B5F-A0D5-FF129A4EDCB7}" type="parTrans" cxnId="{152BCCD0-1581-4A89-93CB-6E995A6E5047}">
      <dgm:prSet/>
      <dgm:spPr/>
      <dgm:t>
        <a:bodyPr/>
        <a:lstStyle/>
        <a:p>
          <a:endParaRPr lang="nl-NL">
            <a:solidFill>
              <a:schemeClr val="tx2"/>
            </a:solidFill>
          </a:endParaRPr>
        </a:p>
      </dgm:t>
    </dgm:pt>
    <dgm:pt modelId="{7E78F909-0972-4D49-95A5-D2A084BBF8AE}" type="sibTrans" cxnId="{152BCCD0-1581-4A89-93CB-6E995A6E5047}">
      <dgm:prSet/>
      <dgm:spPr/>
      <dgm:t>
        <a:bodyPr/>
        <a:lstStyle/>
        <a:p>
          <a:endParaRPr lang="nl-NL">
            <a:solidFill>
              <a:schemeClr val="tx2"/>
            </a:solidFill>
          </a:endParaRPr>
        </a:p>
      </dgm:t>
    </dgm:pt>
    <dgm:pt modelId="{3E4D2C00-D80A-4CDF-8212-3C33E83256B7}">
      <dgm:prSet custT="1"/>
      <dgm:spPr>
        <a:solidFill>
          <a:srgbClr val="F973FC"/>
        </a:solidFill>
        <a:ln>
          <a:solidFill>
            <a:schemeClr val="tx2"/>
          </a:solidFill>
        </a:ln>
      </dgm:spPr>
      <dgm:t>
        <a:bodyPr/>
        <a:lstStyle/>
        <a:p>
          <a:pPr>
            <a:lnSpc>
              <a:spcPct val="100000"/>
            </a:lnSpc>
          </a:pPr>
          <a:r>
            <a:rPr lang="en-US" sz="1200" dirty="0">
              <a:solidFill>
                <a:schemeClr val="tx2"/>
              </a:solidFill>
            </a:rPr>
            <a:t>Jan – Dec 2022</a:t>
          </a:r>
        </a:p>
      </dgm:t>
    </dgm:pt>
    <dgm:pt modelId="{65D9A8FC-BA1B-40D3-8A43-ACF96F8FDC40}" type="parTrans" cxnId="{93445262-F1EB-47A7-B3EE-F5EBADAE7711}">
      <dgm:prSet/>
      <dgm:spPr/>
      <dgm:t>
        <a:bodyPr/>
        <a:lstStyle/>
        <a:p>
          <a:endParaRPr lang="nl-NL">
            <a:solidFill>
              <a:schemeClr val="tx2"/>
            </a:solidFill>
          </a:endParaRPr>
        </a:p>
      </dgm:t>
    </dgm:pt>
    <dgm:pt modelId="{64898C57-7CB9-434E-834E-6DBF537FF73A}" type="sibTrans" cxnId="{93445262-F1EB-47A7-B3EE-F5EBADAE7711}">
      <dgm:prSet/>
      <dgm:spPr/>
      <dgm:t>
        <a:bodyPr/>
        <a:lstStyle/>
        <a:p>
          <a:endParaRPr lang="nl-NL">
            <a:solidFill>
              <a:schemeClr val="tx2"/>
            </a:solidFill>
          </a:endParaRPr>
        </a:p>
      </dgm:t>
    </dgm:pt>
    <dgm:pt modelId="{2B8043BE-6ED3-4592-8470-C648833483CD}">
      <dgm:prSet custT="1"/>
      <dgm:spPr/>
      <dgm:t>
        <a:bodyPr/>
        <a:lstStyle/>
        <a:p>
          <a:pPr>
            <a:lnSpc>
              <a:spcPct val="100000"/>
            </a:lnSpc>
          </a:pPr>
          <a:r>
            <a:rPr lang="en-US" sz="1600" dirty="0">
              <a:solidFill>
                <a:schemeClr val="tx2"/>
              </a:solidFill>
            </a:rPr>
            <a:t>Capacity building</a:t>
          </a:r>
        </a:p>
      </dgm:t>
    </dgm:pt>
    <dgm:pt modelId="{25D042A8-EBFF-41A1-B3E0-07A35518276E}" type="parTrans" cxnId="{EF258363-3047-49D5-B3EA-1B1B609E6CDC}">
      <dgm:prSet/>
      <dgm:spPr/>
      <dgm:t>
        <a:bodyPr/>
        <a:lstStyle/>
        <a:p>
          <a:endParaRPr lang="nl-NL">
            <a:solidFill>
              <a:schemeClr val="tx2"/>
            </a:solidFill>
          </a:endParaRPr>
        </a:p>
      </dgm:t>
    </dgm:pt>
    <dgm:pt modelId="{DD2F03AC-B66E-4972-AC50-1B4825E48B3E}" type="sibTrans" cxnId="{EF258363-3047-49D5-B3EA-1B1B609E6CDC}">
      <dgm:prSet/>
      <dgm:spPr/>
      <dgm:t>
        <a:bodyPr/>
        <a:lstStyle/>
        <a:p>
          <a:endParaRPr lang="nl-NL">
            <a:solidFill>
              <a:schemeClr val="tx2"/>
            </a:solidFill>
          </a:endParaRPr>
        </a:p>
      </dgm:t>
    </dgm:pt>
    <dgm:pt modelId="{F21692B2-7F22-4C35-AB93-36A62F811994}">
      <dgm:prSet custT="1"/>
      <dgm:spPr>
        <a:solidFill>
          <a:srgbClr val="F973FC"/>
        </a:solidFill>
        <a:ln>
          <a:solidFill>
            <a:schemeClr val="tx2"/>
          </a:solidFill>
        </a:ln>
      </dgm:spPr>
      <dgm:t>
        <a:bodyPr/>
        <a:lstStyle/>
        <a:p>
          <a:pPr>
            <a:lnSpc>
              <a:spcPct val="100000"/>
            </a:lnSpc>
          </a:pPr>
          <a:r>
            <a:rPr lang="en-US" sz="1200" dirty="0">
              <a:solidFill>
                <a:schemeClr val="tx2"/>
              </a:solidFill>
            </a:rPr>
            <a:t>Jan – Aug 2023</a:t>
          </a:r>
        </a:p>
      </dgm:t>
    </dgm:pt>
    <dgm:pt modelId="{F8D15AC7-30E8-4BC3-878C-8FE204F7D6ED}" type="parTrans" cxnId="{E5AF9D3F-0ABD-43E1-9841-7A44001AA753}">
      <dgm:prSet/>
      <dgm:spPr/>
      <dgm:t>
        <a:bodyPr/>
        <a:lstStyle/>
        <a:p>
          <a:endParaRPr lang="nl-NL">
            <a:solidFill>
              <a:schemeClr val="tx2"/>
            </a:solidFill>
          </a:endParaRPr>
        </a:p>
      </dgm:t>
    </dgm:pt>
    <dgm:pt modelId="{B9CDB5E2-A77A-4275-9E71-6F32B99D32E8}" type="sibTrans" cxnId="{E5AF9D3F-0ABD-43E1-9841-7A44001AA753}">
      <dgm:prSet/>
      <dgm:spPr/>
      <dgm:t>
        <a:bodyPr/>
        <a:lstStyle/>
        <a:p>
          <a:endParaRPr lang="nl-NL">
            <a:solidFill>
              <a:schemeClr val="tx2"/>
            </a:solidFill>
          </a:endParaRPr>
        </a:p>
      </dgm:t>
    </dgm:pt>
    <dgm:pt modelId="{95A6A99C-8189-4991-AEC3-FAF04B394762}">
      <dgm:prSet custT="1"/>
      <dgm:spPr/>
      <dgm:t>
        <a:bodyPr/>
        <a:lstStyle/>
        <a:p>
          <a:pPr>
            <a:lnSpc>
              <a:spcPct val="100000"/>
            </a:lnSpc>
          </a:pPr>
          <a:r>
            <a:rPr lang="en-US" sz="1600" dirty="0">
              <a:solidFill>
                <a:schemeClr val="tx2"/>
              </a:solidFill>
            </a:rPr>
            <a:t>Dissemination and exploitation of project results. </a:t>
          </a:r>
        </a:p>
      </dgm:t>
    </dgm:pt>
    <dgm:pt modelId="{2D03C12D-0156-4666-A55C-9FD800859464}" type="parTrans" cxnId="{6D007080-269E-42CA-8790-02A3F9CBF3C7}">
      <dgm:prSet/>
      <dgm:spPr/>
      <dgm:t>
        <a:bodyPr/>
        <a:lstStyle/>
        <a:p>
          <a:endParaRPr lang="nl-NL">
            <a:solidFill>
              <a:schemeClr val="tx2"/>
            </a:solidFill>
          </a:endParaRPr>
        </a:p>
      </dgm:t>
    </dgm:pt>
    <dgm:pt modelId="{24F3789A-F0A7-49A7-B351-1F2476730EAC}" type="sibTrans" cxnId="{6D007080-269E-42CA-8790-02A3F9CBF3C7}">
      <dgm:prSet/>
      <dgm:spPr/>
      <dgm:t>
        <a:bodyPr/>
        <a:lstStyle/>
        <a:p>
          <a:endParaRPr lang="nl-NL">
            <a:solidFill>
              <a:schemeClr val="tx2"/>
            </a:solidFill>
          </a:endParaRPr>
        </a:p>
      </dgm:t>
    </dgm:pt>
    <dgm:pt modelId="{6258AD68-0FA4-4AC4-856E-B61D9573ACB0}" type="pres">
      <dgm:prSet presAssocID="{B17372FA-D945-45E9-A161-94CB20635340}" presName="Name0" presStyleCnt="0">
        <dgm:presLayoutVars>
          <dgm:chMax/>
          <dgm:chPref/>
          <dgm:animLvl val="lvl"/>
        </dgm:presLayoutVars>
      </dgm:prSet>
      <dgm:spPr/>
    </dgm:pt>
    <dgm:pt modelId="{F8648047-10AC-4E80-AF73-295FB474CF1C}" type="pres">
      <dgm:prSet presAssocID="{DAC45C48-6424-47E4-B698-13DCFD5BB37E}" presName="composite1" presStyleCnt="0"/>
      <dgm:spPr/>
    </dgm:pt>
    <dgm:pt modelId="{5B7B24B9-0A9B-43C4-946A-89F17BEEEAD7}" type="pres">
      <dgm:prSet presAssocID="{DAC45C48-6424-47E4-B698-13DCFD5BB37E}" presName="parent1" presStyleLbl="alignNode1" presStyleIdx="0" presStyleCnt="7">
        <dgm:presLayoutVars>
          <dgm:chMax val="1"/>
          <dgm:chPref val="1"/>
          <dgm:bulletEnabled val="1"/>
        </dgm:presLayoutVars>
      </dgm:prSet>
      <dgm:spPr/>
    </dgm:pt>
    <dgm:pt modelId="{D5BDE3B9-877A-470D-B3F1-81D7CDD3F0BE}" type="pres">
      <dgm:prSet presAssocID="{DAC45C48-6424-47E4-B698-13DCFD5BB37E}" presName="Childtext1" presStyleLbl="revTx" presStyleIdx="0" presStyleCnt="7">
        <dgm:presLayoutVars>
          <dgm:bulletEnabled val="1"/>
        </dgm:presLayoutVars>
      </dgm:prSet>
      <dgm:spPr/>
    </dgm:pt>
    <dgm:pt modelId="{8EDC44C3-AA43-48F4-B047-DC5D56AF0F6D}" type="pres">
      <dgm:prSet presAssocID="{DAC45C48-6424-47E4-B698-13DCFD5BB37E}" presName="ConnectLine1" presStyleLbl="sibTrans1D1" presStyleIdx="0" presStyleCnt="7"/>
      <dgm:spPr>
        <a:noFill/>
        <a:ln w="6350" cap="flat" cmpd="sng" algn="ctr">
          <a:solidFill>
            <a:schemeClr val="accent3">
              <a:hueOff val="0"/>
              <a:satOff val="0"/>
              <a:lumOff val="0"/>
              <a:alphaOff val="0"/>
            </a:schemeClr>
          </a:solidFill>
          <a:prstDash val="dash"/>
          <a:miter lim="800000"/>
        </a:ln>
        <a:effectLst/>
      </dgm:spPr>
    </dgm:pt>
    <dgm:pt modelId="{A74B6B4F-11FA-46B6-B960-934FF42E9E31}" type="pres">
      <dgm:prSet presAssocID="{DAC45C48-6424-47E4-B698-13DCFD5BB37E}" presName="ConnectLineEnd1" presStyleLbl="lnNode1" presStyleIdx="0" presStyleCnt="7"/>
      <dgm:spPr/>
    </dgm:pt>
    <dgm:pt modelId="{D80D3842-AC14-4C35-8065-EF4BD5ED0B5A}" type="pres">
      <dgm:prSet presAssocID="{DAC45C48-6424-47E4-B698-13DCFD5BB37E}" presName="EmptyPane1" presStyleCnt="0"/>
      <dgm:spPr/>
    </dgm:pt>
    <dgm:pt modelId="{B4298E37-235D-4B45-8489-768B17EB3B47}" type="pres">
      <dgm:prSet presAssocID="{16CF830F-5087-4D81-B915-3F9354D35466}" presName="spaceBetweenRectangles1" presStyleCnt="0"/>
      <dgm:spPr/>
    </dgm:pt>
    <dgm:pt modelId="{B529F6E8-87A9-4150-BC72-AB81D9C66118}" type="pres">
      <dgm:prSet presAssocID="{E5C52859-3316-4CFC-BF9E-11F2663C2D8C}" presName="composite1" presStyleCnt="0"/>
      <dgm:spPr/>
    </dgm:pt>
    <dgm:pt modelId="{0524406A-154B-4646-88AF-71A1FF6EDC19}" type="pres">
      <dgm:prSet presAssocID="{E5C52859-3316-4CFC-BF9E-11F2663C2D8C}" presName="parent1" presStyleLbl="alignNode1" presStyleIdx="1" presStyleCnt="7">
        <dgm:presLayoutVars>
          <dgm:chMax val="1"/>
          <dgm:chPref val="1"/>
          <dgm:bulletEnabled val="1"/>
        </dgm:presLayoutVars>
      </dgm:prSet>
      <dgm:spPr/>
    </dgm:pt>
    <dgm:pt modelId="{CF1A2868-1DB4-466A-B7DC-FA26EE88D3EF}" type="pres">
      <dgm:prSet presAssocID="{E5C52859-3316-4CFC-BF9E-11F2663C2D8C}" presName="Childtext1" presStyleLbl="revTx" presStyleIdx="1" presStyleCnt="7">
        <dgm:presLayoutVars>
          <dgm:bulletEnabled val="1"/>
        </dgm:presLayoutVars>
      </dgm:prSet>
      <dgm:spPr/>
    </dgm:pt>
    <dgm:pt modelId="{A62006A1-A78B-4E1B-B18E-56470A20F0E5}" type="pres">
      <dgm:prSet presAssocID="{E5C52859-3316-4CFC-BF9E-11F2663C2D8C}" presName="ConnectLine1" presStyleLbl="sibTrans1D1" presStyleIdx="1" presStyleCnt="7"/>
      <dgm:spPr>
        <a:noFill/>
        <a:ln w="6350" cap="flat" cmpd="sng" algn="ctr">
          <a:solidFill>
            <a:schemeClr val="accent3">
              <a:hueOff val="0"/>
              <a:satOff val="0"/>
              <a:lumOff val="0"/>
              <a:alphaOff val="0"/>
            </a:schemeClr>
          </a:solidFill>
          <a:prstDash val="dash"/>
          <a:miter lim="800000"/>
        </a:ln>
        <a:effectLst/>
      </dgm:spPr>
    </dgm:pt>
    <dgm:pt modelId="{4DA1239B-B486-4C23-868A-70B33B95C804}" type="pres">
      <dgm:prSet presAssocID="{E5C52859-3316-4CFC-BF9E-11F2663C2D8C}" presName="ConnectLineEnd1" presStyleLbl="lnNode1" presStyleIdx="1" presStyleCnt="7"/>
      <dgm:spPr/>
    </dgm:pt>
    <dgm:pt modelId="{FC868E6A-FD71-45B0-B165-F3DA4765130C}" type="pres">
      <dgm:prSet presAssocID="{E5C52859-3316-4CFC-BF9E-11F2663C2D8C}" presName="EmptyPane1" presStyleCnt="0"/>
      <dgm:spPr/>
    </dgm:pt>
    <dgm:pt modelId="{15FEF90C-3BC3-4DB1-BD4D-879DC69285B9}" type="pres">
      <dgm:prSet presAssocID="{DD333B3B-44CA-4B19-A584-DF62450974CE}" presName="spaceBetweenRectangles1" presStyleCnt="0"/>
      <dgm:spPr/>
    </dgm:pt>
    <dgm:pt modelId="{9F4E9BCB-B5F9-4728-86F0-0E833443FD08}" type="pres">
      <dgm:prSet presAssocID="{021E313C-EBFB-43F8-B801-BBDEF9F5C20C}" presName="composite1" presStyleCnt="0"/>
      <dgm:spPr/>
    </dgm:pt>
    <dgm:pt modelId="{46C66E6B-C2A1-4B9D-B2E6-8477C606BC1A}" type="pres">
      <dgm:prSet presAssocID="{021E313C-EBFB-43F8-B801-BBDEF9F5C20C}" presName="parent1" presStyleLbl="alignNode1" presStyleIdx="2" presStyleCnt="7">
        <dgm:presLayoutVars>
          <dgm:chMax val="1"/>
          <dgm:chPref val="1"/>
          <dgm:bulletEnabled val="1"/>
        </dgm:presLayoutVars>
      </dgm:prSet>
      <dgm:spPr/>
    </dgm:pt>
    <dgm:pt modelId="{3BDDFBF9-DC01-4C5F-9D34-2C3A4C4AB8F6}" type="pres">
      <dgm:prSet presAssocID="{021E313C-EBFB-43F8-B801-BBDEF9F5C20C}" presName="Childtext1" presStyleLbl="revTx" presStyleIdx="2" presStyleCnt="7">
        <dgm:presLayoutVars>
          <dgm:bulletEnabled val="1"/>
        </dgm:presLayoutVars>
      </dgm:prSet>
      <dgm:spPr/>
    </dgm:pt>
    <dgm:pt modelId="{C02A8620-613E-43C4-9FA2-46B6AACD7093}" type="pres">
      <dgm:prSet presAssocID="{021E313C-EBFB-43F8-B801-BBDEF9F5C20C}" presName="ConnectLine1" presStyleLbl="sibTrans1D1" presStyleIdx="2" presStyleCnt="7"/>
      <dgm:spPr>
        <a:noFill/>
        <a:ln w="6350" cap="flat" cmpd="sng" algn="ctr">
          <a:solidFill>
            <a:schemeClr val="accent3">
              <a:hueOff val="0"/>
              <a:satOff val="0"/>
              <a:lumOff val="0"/>
              <a:alphaOff val="0"/>
            </a:schemeClr>
          </a:solidFill>
          <a:prstDash val="dash"/>
          <a:miter lim="800000"/>
        </a:ln>
        <a:effectLst/>
      </dgm:spPr>
    </dgm:pt>
    <dgm:pt modelId="{35A2EA80-CE8B-4AEE-BDED-0E7756DEBD2D}" type="pres">
      <dgm:prSet presAssocID="{021E313C-EBFB-43F8-B801-BBDEF9F5C20C}" presName="ConnectLineEnd1" presStyleLbl="lnNode1" presStyleIdx="2" presStyleCnt="7"/>
      <dgm:spPr/>
    </dgm:pt>
    <dgm:pt modelId="{88E8FC59-54C1-4A37-9132-66F4F794B4E2}" type="pres">
      <dgm:prSet presAssocID="{021E313C-EBFB-43F8-B801-BBDEF9F5C20C}" presName="EmptyPane1" presStyleCnt="0"/>
      <dgm:spPr/>
    </dgm:pt>
    <dgm:pt modelId="{7BE1B4DD-462B-4FD7-925F-33FEF88B1B17}" type="pres">
      <dgm:prSet presAssocID="{EBC24AE1-15D6-4453-9FB1-4D13D12FCD0F}" presName="spaceBetweenRectangles1" presStyleCnt="0"/>
      <dgm:spPr/>
    </dgm:pt>
    <dgm:pt modelId="{1DCAF105-50AD-484C-AB3A-E5D41C2D3916}" type="pres">
      <dgm:prSet presAssocID="{8F884955-DB4A-4A92-8966-3BCC75666E46}" presName="composite1" presStyleCnt="0"/>
      <dgm:spPr/>
    </dgm:pt>
    <dgm:pt modelId="{33D1A651-9B26-4B1B-B541-F3A5056C2AE5}" type="pres">
      <dgm:prSet presAssocID="{8F884955-DB4A-4A92-8966-3BCC75666E46}" presName="parent1" presStyleLbl="alignNode1" presStyleIdx="3" presStyleCnt="7">
        <dgm:presLayoutVars>
          <dgm:chMax val="1"/>
          <dgm:chPref val="1"/>
          <dgm:bulletEnabled val="1"/>
        </dgm:presLayoutVars>
      </dgm:prSet>
      <dgm:spPr/>
    </dgm:pt>
    <dgm:pt modelId="{9733AF69-EA8F-4A2A-BF3C-2FAF09A80B15}" type="pres">
      <dgm:prSet presAssocID="{8F884955-DB4A-4A92-8966-3BCC75666E46}" presName="Childtext1" presStyleLbl="revTx" presStyleIdx="3" presStyleCnt="7">
        <dgm:presLayoutVars>
          <dgm:bulletEnabled val="1"/>
        </dgm:presLayoutVars>
      </dgm:prSet>
      <dgm:spPr/>
    </dgm:pt>
    <dgm:pt modelId="{75308D6E-A5D5-452A-99BD-C8A537EBCF37}" type="pres">
      <dgm:prSet presAssocID="{8F884955-DB4A-4A92-8966-3BCC75666E46}" presName="ConnectLine1" presStyleLbl="sibTrans1D1" presStyleIdx="3" presStyleCnt="7"/>
      <dgm:spPr>
        <a:noFill/>
        <a:ln w="6350" cap="flat" cmpd="sng" algn="ctr">
          <a:solidFill>
            <a:schemeClr val="accent3">
              <a:hueOff val="0"/>
              <a:satOff val="0"/>
              <a:lumOff val="0"/>
              <a:alphaOff val="0"/>
            </a:schemeClr>
          </a:solidFill>
          <a:prstDash val="dash"/>
          <a:miter lim="800000"/>
        </a:ln>
        <a:effectLst/>
      </dgm:spPr>
    </dgm:pt>
    <dgm:pt modelId="{311EA6AC-2BDB-4CCC-AA03-5B43D38B9B42}" type="pres">
      <dgm:prSet presAssocID="{8F884955-DB4A-4A92-8966-3BCC75666E46}" presName="ConnectLineEnd1" presStyleLbl="lnNode1" presStyleIdx="3" presStyleCnt="7"/>
      <dgm:spPr/>
    </dgm:pt>
    <dgm:pt modelId="{7CC9495D-5C7C-4E01-91C1-DE49FA2A455C}" type="pres">
      <dgm:prSet presAssocID="{8F884955-DB4A-4A92-8966-3BCC75666E46}" presName="EmptyPane1" presStyleCnt="0"/>
      <dgm:spPr/>
    </dgm:pt>
    <dgm:pt modelId="{FCA3E225-4C15-40E4-BA86-B3EF3B7BE2A4}" type="pres">
      <dgm:prSet presAssocID="{AD84CAA1-463E-4A09-A868-7C4FDBA9CFCC}" presName="spaceBetweenRectangles1" presStyleCnt="0"/>
      <dgm:spPr/>
    </dgm:pt>
    <dgm:pt modelId="{6C9959D5-C3C4-436A-AB87-400D97840D73}" type="pres">
      <dgm:prSet presAssocID="{6D398CA6-DB2A-4A7B-80D0-C4AB3F590E82}" presName="composite1" presStyleCnt="0"/>
      <dgm:spPr/>
    </dgm:pt>
    <dgm:pt modelId="{258CAB07-7E58-4399-A2C3-5B2B4CF457EA}" type="pres">
      <dgm:prSet presAssocID="{6D398CA6-DB2A-4A7B-80D0-C4AB3F590E82}" presName="parent1" presStyleLbl="alignNode1" presStyleIdx="4" presStyleCnt="7">
        <dgm:presLayoutVars>
          <dgm:chMax val="1"/>
          <dgm:chPref val="1"/>
          <dgm:bulletEnabled val="1"/>
        </dgm:presLayoutVars>
      </dgm:prSet>
      <dgm:spPr/>
    </dgm:pt>
    <dgm:pt modelId="{515D3EF6-4116-47C5-9C43-972384262F35}" type="pres">
      <dgm:prSet presAssocID="{6D398CA6-DB2A-4A7B-80D0-C4AB3F590E82}" presName="Childtext1" presStyleLbl="revTx" presStyleIdx="4" presStyleCnt="7">
        <dgm:presLayoutVars>
          <dgm:bulletEnabled val="1"/>
        </dgm:presLayoutVars>
      </dgm:prSet>
      <dgm:spPr/>
    </dgm:pt>
    <dgm:pt modelId="{E82166A2-0C0A-4C58-BB7A-8F8A82C68A4C}" type="pres">
      <dgm:prSet presAssocID="{6D398CA6-DB2A-4A7B-80D0-C4AB3F590E82}" presName="ConnectLine1" presStyleLbl="sibTrans1D1" presStyleIdx="4" presStyleCnt="7"/>
      <dgm:spPr>
        <a:noFill/>
        <a:ln w="6350" cap="flat" cmpd="sng" algn="ctr">
          <a:solidFill>
            <a:schemeClr val="accent3">
              <a:hueOff val="0"/>
              <a:satOff val="0"/>
              <a:lumOff val="0"/>
              <a:alphaOff val="0"/>
            </a:schemeClr>
          </a:solidFill>
          <a:prstDash val="dash"/>
          <a:miter lim="800000"/>
        </a:ln>
        <a:effectLst/>
      </dgm:spPr>
    </dgm:pt>
    <dgm:pt modelId="{AFA1A0E7-DF77-45A9-BE1F-7450848D7551}" type="pres">
      <dgm:prSet presAssocID="{6D398CA6-DB2A-4A7B-80D0-C4AB3F590E82}" presName="ConnectLineEnd1" presStyleLbl="lnNode1" presStyleIdx="4" presStyleCnt="7"/>
      <dgm:spPr/>
    </dgm:pt>
    <dgm:pt modelId="{57B6A3AD-BC92-4AEC-BA11-225321431AA4}" type="pres">
      <dgm:prSet presAssocID="{6D398CA6-DB2A-4A7B-80D0-C4AB3F590E82}" presName="EmptyPane1" presStyleCnt="0"/>
      <dgm:spPr/>
    </dgm:pt>
    <dgm:pt modelId="{99320D3B-E5A8-4441-BAC0-F9E863995469}" type="pres">
      <dgm:prSet presAssocID="{05533BB2-22FF-4CBD-9AD1-CD68868437EA}" presName="spaceBetweenRectangles1" presStyleCnt="0"/>
      <dgm:spPr/>
    </dgm:pt>
    <dgm:pt modelId="{31EB33A8-EB77-4BC3-B9BC-C5D9610DC104}" type="pres">
      <dgm:prSet presAssocID="{3E4D2C00-D80A-4CDF-8212-3C33E83256B7}" presName="composite1" presStyleCnt="0"/>
      <dgm:spPr/>
    </dgm:pt>
    <dgm:pt modelId="{6C06409F-8D06-44A9-9145-71B6D76964DC}" type="pres">
      <dgm:prSet presAssocID="{3E4D2C00-D80A-4CDF-8212-3C33E83256B7}" presName="parent1" presStyleLbl="alignNode1" presStyleIdx="5" presStyleCnt="7">
        <dgm:presLayoutVars>
          <dgm:chMax val="1"/>
          <dgm:chPref val="1"/>
          <dgm:bulletEnabled val="1"/>
        </dgm:presLayoutVars>
      </dgm:prSet>
      <dgm:spPr/>
    </dgm:pt>
    <dgm:pt modelId="{375F9586-842C-45FF-BAAC-9951B3B5564B}" type="pres">
      <dgm:prSet presAssocID="{3E4D2C00-D80A-4CDF-8212-3C33E83256B7}" presName="Childtext1" presStyleLbl="revTx" presStyleIdx="5" presStyleCnt="7">
        <dgm:presLayoutVars>
          <dgm:bulletEnabled val="1"/>
        </dgm:presLayoutVars>
      </dgm:prSet>
      <dgm:spPr/>
    </dgm:pt>
    <dgm:pt modelId="{B1BECA86-176B-49D6-A1BD-5DB3A66EDC8D}" type="pres">
      <dgm:prSet presAssocID="{3E4D2C00-D80A-4CDF-8212-3C33E83256B7}" presName="ConnectLine1" presStyleLbl="sibTrans1D1" presStyleIdx="5" presStyleCnt="7"/>
      <dgm:spPr>
        <a:noFill/>
        <a:ln w="6350" cap="flat" cmpd="sng" algn="ctr">
          <a:solidFill>
            <a:schemeClr val="accent3">
              <a:hueOff val="0"/>
              <a:satOff val="0"/>
              <a:lumOff val="0"/>
              <a:alphaOff val="0"/>
            </a:schemeClr>
          </a:solidFill>
          <a:prstDash val="dash"/>
          <a:miter lim="800000"/>
        </a:ln>
        <a:effectLst/>
      </dgm:spPr>
    </dgm:pt>
    <dgm:pt modelId="{04979838-EA84-422A-8521-F3101BBEF3B0}" type="pres">
      <dgm:prSet presAssocID="{3E4D2C00-D80A-4CDF-8212-3C33E83256B7}" presName="ConnectLineEnd1" presStyleLbl="lnNode1" presStyleIdx="5" presStyleCnt="7"/>
      <dgm:spPr/>
    </dgm:pt>
    <dgm:pt modelId="{FC2253AE-DF49-4BCF-B661-343D740BD76E}" type="pres">
      <dgm:prSet presAssocID="{3E4D2C00-D80A-4CDF-8212-3C33E83256B7}" presName="EmptyPane1" presStyleCnt="0"/>
      <dgm:spPr/>
    </dgm:pt>
    <dgm:pt modelId="{09BD69D2-98A8-48A6-8C3D-8F5B94640B63}" type="pres">
      <dgm:prSet presAssocID="{64898C57-7CB9-434E-834E-6DBF537FF73A}" presName="spaceBetweenRectangles1" presStyleCnt="0"/>
      <dgm:spPr/>
    </dgm:pt>
    <dgm:pt modelId="{7CD5841D-1E11-4F8C-8756-BE82A3E0C32A}" type="pres">
      <dgm:prSet presAssocID="{F21692B2-7F22-4C35-AB93-36A62F811994}" presName="composite1" presStyleCnt="0"/>
      <dgm:spPr/>
    </dgm:pt>
    <dgm:pt modelId="{EF91EC1C-B76F-4392-8C3C-7108A7E829B2}" type="pres">
      <dgm:prSet presAssocID="{F21692B2-7F22-4C35-AB93-36A62F811994}" presName="parent1" presStyleLbl="alignNode1" presStyleIdx="6" presStyleCnt="7">
        <dgm:presLayoutVars>
          <dgm:chMax val="1"/>
          <dgm:chPref val="1"/>
          <dgm:bulletEnabled val="1"/>
        </dgm:presLayoutVars>
      </dgm:prSet>
      <dgm:spPr/>
    </dgm:pt>
    <dgm:pt modelId="{98144E7F-B3B1-43B6-B0C8-722CAF8A9737}" type="pres">
      <dgm:prSet presAssocID="{F21692B2-7F22-4C35-AB93-36A62F811994}" presName="Childtext1" presStyleLbl="revTx" presStyleIdx="6" presStyleCnt="7">
        <dgm:presLayoutVars>
          <dgm:bulletEnabled val="1"/>
        </dgm:presLayoutVars>
      </dgm:prSet>
      <dgm:spPr/>
    </dgm:pt>
    <dgm:pt modelId="{282DCEEE-45C5-40BC-855D-7E27D4D8A614}" type="pres">
      <dgm:prSet presAssocID="{F21692B2-7F22-4C35-AB93-36A62F811994}" presName="ConnectLine1" presStyleLbl="sibTrans1D1" presStyleIdx="6" presStyleCnt="7"/>
      <dgm:spPr>
        <a:noFill/>
        <a:ln w="6350" cap="flat" cmpd="sng" algn="ctr">
          <a:solidFill>
            <a:schemeClr val="accent3">
              <a:hueOff val="0"/>
              <a:satOff val="0"/>
              <a:lumOff val="0"/>
              <a:alphaOff val="0"/>
            </a:schemeClr>
          </a:solidFill>
          <a:prstDash val="dash"/>
          <a:miter lim="800000"/>
        </a:ln>
        <a:effectLst/>
      </dgm:spPr>
    </dgm:pt>
    <dgm:pt modelId="{28C757F5-FA10-4F44-814A-61B77E9F7D52}" type="pres">
      <dgm:prSet presAssocID="{F21692B2-7F22-4C35-AB93-36A62F811994}" presName="ConnectLineEnd1" presStyleLbl="lnNode1" presStyleIdx="6" presStyleCnt="7"/>
      <dgm:spPr/>
    </dgm:pt>
    <dgm:pt modelId="{E1856DBC-FD64-49AC-AC63-99427EE8AF32}" type="pres">
      <dgm:prSet presAssocID="{F21692B2-7F22-4C35-AB93-36A62F811994}" presName="EmptyPane1" presStyleCnt="0"/>
      <dgm:spPr/>
    </dgm:pt>
  </dgm:ptLst>
  <dgm:cxnLst>
    <dgm:cxn modelId="{E62ACF04-CC30-470B-A021-C07D6DCE1BB1}" type="presOf" srcId="{7414A6CC-E3E1-479B-ABEA-9F9E50DD2755}" destId="{9733AF69-EA8F-4A2A-BF3C-2FAF09A80B15}" srcOrd="0" destOrd="0" presId="urn:microsoft.com/office/officeart/2016/7/layout/RoundedRectangleTimeline"/>
    <dgm:cxn modelId="{1A533706-2AE4-4D2E-9456-73DCBF07EA50}" type="presOf" srcId="{3E4D2C00-D80A-4CDF-8212-3C33E83256B7}" destId="{6C06409F-8D06-44A9-9145-71B6D76964DC}" srcOrd="0" destOrd="0" presId="urn:microsoft.com/office/officeart/2016/7/layout/RoundedRectangleTimeline"/>
    <dgm:cxn modelId="{5BE7E809-D018-4E78-9F5F-2B995703E653}" type="presOf" srcId="{6D398CA6-DB2A-4A7B-80D0-C4AB3F590E82}" destId="{258CAB07-7E58-4399-A2C3-5B2B4CF457EA}" srcOrd="0" destOrd="0" presId="urn:microsoft.com/office/officeart/2016/7/layout/RoundedRectangleTimeline"/>
    <dgm:cxn modelId="{9F321317-AF6D-4591-95D1-C449C40244ED}" type="presOf" srcId="{021E313C-EBFB-43F8-B801-BBDEF9F5C20C}" destId="{46C66E6B-C2A1-4B9D-B2E6-8477C606BC1A}" srcOrd="0" destOrd="0" presId="urn:microsoft.com/office/officeart/2016/7/layout/RoundedRectangleTimeline"/>
    <dgm:cxn modelId="{D3FB341D-767F-479F-8A22-820014125AE7}" srcId="{B17372FA-D945-45E9-A161-94CB20635340}" destId="{E5C52859-3316-4CFC-BF9E-11F2663C2D8C}" srcOrd="1" destOrd="0" parTransId="{A3BA6A31-EFE1-4252-AB8D-7B9752009E64}" sibTransId="{DD333B3B-44CA-4B19-A584-DF62450974CE}"/>
    <dgm:cxn modelId="{6CB89A1E-0510-405E-B799-56B616DD0AFA}" srcId="{B17372FA-D945-45E9-A161-94CB20635340}" destId="{8F884955-DB4A-4A92-8966-3BCC75666E46}" srcOrd="3" destOrd="0" parTransId="{FBD24505-2EAE-4209-A4E7-FC2FF66620FB}" sibTransId="{AD84CAA1-463E-4A09-A868-7C4FDBA9CFCC}"/>
    <dgm:cxn modelId="{DEBFA91E-A5AB-4C06-8210-88D8960D4295}" srcId="{E5C52859-3316-4CFC-BF9E-11F2663C2D8C}" destId="{85A57D1D-1659-472E-80B2-BE5B974F74C1}" srcOrd="0" destOrd="0" parTransId="{8C87E7D5-CD15-4B20-8243-4E70CCC09BB9}" sibTransId="{EC8AE717-884F-40F1-87BC-C2FDFDECDF38}"/>
    <dgm:cxn modelId="{88A2F120-C845-4880-A137-BCC64EC55BD5}" type="presOf" srcId="{85A57D1D-1659-472E-80B2-BE5B974F74C1}" destId="{CF1A2868-1DB4-466A-B7DC-FA26EE88D3EF}" srcOrd="0" destOrd="0" presId="urn:microsoft.com/office/officeart/2016/7/layout/RoundedRectangleTimeline"/>
    <dgm:cxn modelId="{E5AF9D3F-0ABD-43E1-9841-7A44001AA753}" srcId="{B17372FA-D945-45E9-A161-94CB20635340}" destId="{F21692B2-7F22-4C35-AB93-36A62F811994}" srcOrd="6" destOrd="0" parTransId="{F8D15AC7-30E8-4BC3-878C-8FE204F7D6ED}" sibTransId="{B9CDB5E2-A77A-4275-9E71-6F32B99D32E8}"/>
    <dgm:cxn modelId="{75684A60-AF97-4CEB-BFE3-0867E88321FA}" type="presOf" srcId="{6E53F347-1E4B-486D-BE48-51CF98CFEDD5}" destId="{3BDDFBF9-DC01-4C5F-9D34-2C3A4C4AB8F6}" srcOrd="0" destOrd="0" presId="urn:microsoft.com/office/officeart/2016/7/layout/RoundedRectangleTimeline"/>
    <dgm:cxn modelId="{9C078141-9DDB-4652-B00B-8E9F63F36C26}" type="presOf" srcId="{B17372FA-D945-45E9-A161-94CB20635340}" destId="{6258AD68-0FA4-4AC4-856E-B61D9573ACB0}" srcOrd="0" destOrd="0" presId="urn:microsoft.com/office/officeart/2016/7/layout/RoundedRectangleTimeline"/>
    <dgm:cxn modelId="{93445262-F1EB-47A7-B3EE-F5EBADAE7711}" srcId="{B17372FA-D945-45E9-A161-94CB20635340}" destId="{3E4D2C00-D80A-4CDF-8212-3C33E83256B7}" srcOrd="5" destOrd="0" parTransId="{65D9A8FC-BA1B-40D3-8A43-ACF96F8FDC40}" sibTransId="{64898C57-7CB9-434E-834E-6DBF537FF73A}"/>
    <dgm:cxn modelId="{EF258363-3047-49D5-B3EA-1B1B609E6CDC}" srcId="{3E4D2C00-D80A-4CDF-8212-3C33E83256B7}" destId="{2B8043BE-6ED3-4592-8470-C648833483CD}" srcOrd="0" destOrd="0" parTransId="{25D042A8-EBFF-41A1-B3E0-07A35518276E}" sibTransId="{DD2F03AC-B66E-4972-AC50-1B4825E48B3E}"/>
    <dgm:cxn modelId="{9C866265-8021-49FA-9617-2D98D9FCFBD7}" srcId="{B17372FA-D945-45E9-A161-94CB20635340}" destId="{DAC45C48-6424-47E4-B698-13DCFD5BB37E}" srcOrd="0" destOrd="0" parTransId="{3A763557-D7C0-440B-BAC6-60C3E90D0F3F}" sibTransId="{16CF830F-5087-4D81-B915-3F9354D35466}"/>
    <dgm:cxn modelId="{132AEB46-05C0-4984-B1EE-9308B7AEAF26}" type="presOf" srcId="{E5C52859-3316-4CFC-BF9E-11F2663C2D8C}" destId="{0524406A-154B-4646-88AF-71A1FF6EDC19}" srcOrd="0" destOrd="0" presId="urn:microsoft.com/office/officeart/2016/7/layout/RoundedRectangleTimeline"/>
    <dgm:cxn modelId="{64366852-4E6C-4562-9608-DB783CE8B2A5}" srcId="{8F884955-DB4A-4A92-8966-3BCC75666E46}" destId="{7414A6CC-E3E1-479B-ABEA-9F9E50DD2755}" srcOrd="0" destOrd="0" parTransId="{83D897F3-BCF7-4932-A120-084820D20066}" sibTransId="{756E4C22-1FEF-4DE0-A36D-520630805AE7}"/>
    <dgm:cxn modelId="{B4A7B253-A8C3-41D2-90E7-7FBD53D988A0}" srcId="{DAC45C48-6424-47E4-B698-13DCFD5BB37E}" destId="{8757EF75-E55A-445A-BD11-45FA26B7D19F}" srcOrd="0" destOrd="0" parTransId="{1E384979-7B10-4A78-99E9-8022BC915602}" sibTransId="{7E2E3DDC-4DDA-4B61-BEE9-968CCA3F103B}"/>
    <dgm:cxn modelId="{2F756775-1B76-4AC1-B3CD-4B3B7D76DF24}" type="presOf" srcId="{DAC45C48-6424-47E4-B698-13DCFD5BB37E}" destId="{5B7B24B9-0A9B-43C4-946A-89F17BEEEAD7}" srcOrd="0" destOrd="0" presId="urn:microsoft.com/office/officeart/2016/7/layout/RoundedRectangleTimeline"/>
    <dgm:cxn modelId="{6D007080-269E-42CA-8790-02A3F9CBF3C7}" srcId="{F21692B2-7F22-4C35-AB93-36A62F811994}" destId="{95A6A99C-8189-4991-AEC3-FAF04B394762}" srcOrd="0" destOrd="0" parTransId="{2D03C12D-0156-4666-A55C-9FD800859464}" sibTransId="{24F3789A-F0A7-49A7-B351-1F2476730EAC}"/>
    <dgm:cxn modelId="{FC81D78C-77CC-4E54-A840-216A3460EC01}" srcId="{021E313C-EBFB-43F8-B801-BBDEF9F5C20C}" destId="{6E53F347-1E4B-486D-BE48-51CF98CFEDD5}" srcOrd="0" destOrd="0" parTransId="{C2E70769-63BD-44C3-83D4-79F83CA4B0BD}" sibTransId="{76C55408-4852-4BCA-9773-A96E80BE0901}"/>
    <dgm:cxn modelId="{DF3EA0A3-77F1-43B7-AF9E-6F0FD484F22F}" type="presOf" srcId="{8757EF75-E55A-445A-BD11-45FA26B7D19F}" destId="{D5BDE3B9-877A-470D-B3F1-81D7CDD3F0BE}" srcOrd="0" destOrd="0" presId="urn:microsoft.com/office/officeart/2016/7/layout/RoundedRectangleTimeline"/>
    <dgm:cxn modelId="{05AF6EB7-B6C1-4387-B7D4-BE5880338747}" type="presOf" srcId="{F21692B2-7F22-4C35-AB93-36A62F811994}" destId="{EF91EC1C-B76F-4392-8C3C-7108A7E829B2}" srcOrd="0" destOrd="0" presId="urn:microsoft.com/office/officeart/2016/7/layout/RoundedRectangleTimeline"/>
    <dgm:cxn modelId="{517AE9B8-C23B-40BB-9C5E-9B89AA6BCD37}" type="presOf" srcId="{95A6A99C-8189-4991-AEC3-FAF04B394762}" destId="{98144E7F-B3B1-43B6-B0C8-722CAF8A9737}" srcOrd="0" destOrd="0" presId="urn:microsoft.com/office/officeart/2016/7/layout/RoundedRectangleTimeline"/>
    <dgm:cxn modelId="{152BCCD0-1581-4A89-93CB-6E995A6E5047}" srcId="{6D398CA6-DB2A-4A7B-80D0-C4AB3F590E82}" destId="{6BC2A201-AFA2-4762-A143-CA74F5DAE242}" srcOrd="0" destOrd="0" parTransId="{46C84AA1-4A0D-4B5F-A0D5-FF129A4EDCB7}" sibTransId="{7E78F909-0972-4D49-95A5-D2A084BBF8AE}"/>
    <dgm:cxn modelId="{9131F5D9-9697-4872-8068-23041CA4E5A7}" type="presOf" srcId="{8F884955-DB4A-4A92-8966-3BCC75666E46}" destId="{33D1A651-9B26-4B1B-B541-F3A5056C2AE5}" srcOrd="0" destOrd="0" presId="urn:microsoft.com/office/officeart/2016/7/layout/RoundedRectangleTimeline"/>
    <dgm:cxn modelId="{767009DA-8A4B-4545-8963-526242A26D1A}" type="presOf" srcId="{6BC2A201-AFA2-4762-A143-CA74F5DAE242}" destId="{515D3EF6-4116-47C5-9C43-972384262F35}" srcOrd="0" destOrd="0" presId="urn:microsoft.com/office/officeart/2016/7/layout/RoundedRectangleTimeline"/>
    <dgm:cxn modelId="{D4B5C9E7-985C-4730-9693-8D81DAC73B05}" srcId="{B17372FA-D945-45E9-A161-94CB20635340}" destId="{021E313C-EBFB-43F8-B801-BBDEF9F5C20C}" srcOrd="2" destOrd="0" parTransId="{1A3B3861-9A69-436E-89B7-C3C088DC462C}" sibTransId="{EBC24AE1-15D6-4453-9FB1-4D13D12FCD0F}"/>
    <dgm:cxn modelId="{D8AE36EB-B706-453A-965A-86A145A4F37F}" srcId="{B17372FA-D945-45E9-A161-94CB20635340}" destId="{6D398CA6-DB2A-4A7B-80D0-C4AB3F590E82}" srcOrd="4" destOrd="0" parTransId="{44C55D5C-7839-44C4-ABBA-521111776493}" sibTransId="{05533BB2-22FF-4CBD-9AD1-CD68868437EA}"/>
    <dgm:cxn modelId="{D21D23FB-29E9-449B-96BB-3BBE88BDFAA6}" type="presOf" srcId="{2B8043BE-6ED3-4592-8470-C648833483CD}" destId="{375F9586-842C-45FF-BAAC-9951B3B5564B}" srcOrd="0" destOrd="0" presId="urn:microsoft.com/office/officeart/2016/7/layout/RoundedRectangleTimeline"/>
    <dgm:cxn modelId="{021DCAAF-A1D7-43C6-B23D-DBE6872F9D12}" type="presParOf" srcId="{6258AD68-0FA4-4AC4-856E-B61D9573ACB0}" destId="{F8648047-10AC-4E80-AF73-295FB474CF1C}" srcOrd="0" destOrd="0" presId="urn:microsoft.com/office/officeart/2016/7/layout/RoundedRectangleTimeline"/>
    <dgm:cxn modelId="{EBC8007C-F2A6-4506-8901-3D15A6213174}" type="presParOf" srcId="{F8648047-10AC-4E80-AF73-295FB474CF1C}" destId="{5B7B24B9-0A9B-43C4-946A-89F17BEEEAD7}" srcOrd="0" destOrd="0" presId="urn:microsoft.com/office/officeart/2016/7/layout/RoundedRectangleTimeline"/>
    <dgm:cxn modelId="{C68983A9-C641-4F31-8488-902669AC0CB1}" type="presParOf" srcId="{F8648047-10AC-4E80-AF73-295FB474CF1C}" destId="{D5BDE3B9-877A-470D-B3F1-81D7CDD3F0BE}" srcOrd="1" destOrd="0" presId="urn:microsoft.com/office/officeart/2016/7/layout/RoundedRectangleTimeline"/>
    <dgm:cxn modelId="{1E04C45E-5ACC-495C-BCF7-51172A2D5EE0}" type="presParOf" srcId="{F8648047-10AC-4E80-AF73-295FB474CF1C}" destId="{8EDC44C3-AA43-48F4-B047-DC5D56AF0F6D}" srcOrd="2" destOrd="0" presId="urn:microsoft.com/office/officeart/2016/7/layout/RoundedRectangleTimeline"/>
    <dgm:cxn modelId="{C7CDB159-0ACC-41C9-93B2-C47266A5348E}" type="presParOf" srcId="{F8648047-10AC-4E80-AF73-295FB474CF1C}" destId="{A74B6B4F-11FA-46B6-B960-934FF42E9E31}" srcOrd="3" destOrd="0" presId="urn:microsoft.com/office/officeart/2016/7/layout/RoundedRectangleTimeline"/>
    <dgm:cxn modelId="{A6424C81-51A3-4373-B9D6-EBDA8E7CC556}" type="presParOf" srcId="{F8648047-10AC-4E80-AF73-295FB474CF1C}" destId="{D80D3842-AC14-4C35-8065-EF4BD5ED0B5A}" srcOrd="4" destOrd="0" presId="urn:microsoft.com/office/officeart/2016/7/layout/RoundedRectangleTimeline"/>
    <dgm:cxn modelId="{4CABE61D-EA64-4F38-AD16-2B2A4C0884CD}" type="presParOf" srcId="{6258AD68-0FA4-4AC4-856E-B61D9573ACB0}" destId="{B4298E37-235D-4B45-8489-768B17EB3B47}" srcOrd="1" destOrd="0" presId="urn:microsoft.com/office/officeart/2016/7/layout/RoundedRectangleTimeline"/>
    <dgm:cxn modelId="{33E24107-A0A8-4EDA-ACFF-241C6139C126}" type="presParOf" srcId="{6258AD68-0FA4-4AC4-856E-B61D9573ACB0}" destId="{B529F6E8-87A9-4150-BC72-AB81D9C66118}" srcOrd="2" destOrd="0" presId="urn:microsoft.com/office/officeart/2016/7/layout/RoundedRectangleTimeline"/>
    <dgm:cxn modelId="{370CFD00-0E18-4136-BA4F-9CDF2DBB6B9B}" type="presParOf" srcId="{B529F6E8-87A9-4150-BC72-AB81D9C66118}" destId="{0524406A-154B-4646-88AF-71A1FF6EDC19}" srcOrd="0" destOrd="0" presId="urn:microsoft.com/office/officeart/2016/7/layout/RoundedRectangleTimeline"/>
    <dgm:cxn modelId="{059B315C-9C2C-4B39-9A77-B5AE750F01CD}" type="presParOf" srcId="{B529F6E8-87A9-4150-BC72-AB81D9C66118}" destId="{CF1A2868-1DB4-466A-B7DC-FA26EE88D3EF}" srcOrd="1" destOrd="0" presId="urn:microsoft.com/office/officeart/2016/7/layout/RoundedRectangleTimeline"/>
    <dgm:cxn modelId="{846B06A6-95C4-4030-8A01-DF7DDF9C10F1}" type="presParOf" srcId="{B529F6E8-87A9-4150-BC72-AB81D9C66118}" destId="{A62006A1-A78B-4E1B-B18E-56470A20F0E5}" srcOrd="2" destOrd="0" presId="urn:microsoft.com/office/officeart/2016/7/layout/RoundedRectangleTimeline"/>
    <dgm:cxn modelId="{A71706A0-BED3-44CB-966A-79A4A4902E7A}" type="presParOf" srcId="{B529F6E8-87A9-4150-BC72-AB81D9C66118}" destId="{4DA1239B-B486-4C23-868A-70B33B95C804}" srcOrd="3" destOrd="0" presId="urn:microsoft.com/office/officeart/2016/7/layout/RoundedRectangleTimeline"/>
    <dgm:cxn modelId="{000A0607-4AF5-41CD-96E1-F70A7A71462D}" type="presParOf" srcId="{B529F6E8-87A9-4150-BC72-AB81D9C66118}" destId="{FC868E6A-FD71-45B0-B165-F3DA4765130C}" srcOrd="4" destOrd="0" presId="urn:microsoft.com/office/officeart/2016/7/layout/RoundedRectangleTimeline"/>
    <dgm:cxn modelId="{055F9297-B4F2-4CB1-B276-4F7A3B21EF72}" type="presParOf" srcId="{6258AD68-0FA4-4AC4-856E-B61D9573ACB0}" destId="{15FEF90C-3BC3-4DB1-BD4D-879DC69285B9}" srcOrd="3" destOrd="0" presId="urn:microsoft.com/office/officeart/2016/7/layout/RoundedRectangleTimeline"/>
    <dgm:cxn modelId="{A33C864B-B722-4DF4-A2A3-72AFFAE58EAF}" type="presParOf" srcId="{6258AD68-0FA4-4AC4-856E-B61D9573ACB0}" destId="{9F4E9BCB-B5F9-4728-86F0-0E833443FD08}" srcOrd="4" destOrd="0" presId="urn:microsoft.com/office/officeart/2016/7/layout/RoundedRectangleTimeline"/>
    <dgm:cxn modelId="{FF02B7F6-7E5E-40BB-A171-BA9E49E93936}" type="presParOf" srcId="{9F4E9BCB-B5F9-4728-86F0-0E833443FD08}" destId="{46C66E6B-C2A1-4B9D-B2E6-8477C606BC1A}" srcOrd="0" destOrd="0" presId="urn:microsoft.com/office/officeart/2016/7/layout/RoundedRectangleTimeline"/>
    <dgm:cxn modelId="{E4B80CA9-1973-49A3-8836-1A3DC20D1343}" type="presParOf" srcId="{9F4E9BCB-B5F9-4728-86F0-0E833443FD08}" destId="{3BDDFBF9-DC01-4C5F-9D34-2C3A4C4AB8F6}" srcOrd="1" destOrd="0" presId="urn:microsoft.com/office/officeart/2016/7/layout/RoundedRectangleTimeline"/>
    <dgm:cxn modelId="{E3881E42-5B3E-4C85-BCA7-D1B9BD76A7E6}" type="presParOf" srcId="{9F4E9BCB-B5F9-4728-86F0-0E833443FD08}" destId="{C02A8620-613E-43C4-9FA2-46B6AACD7093}" srcOrd="2" destOrd="0" presId="urn:microsoft.com/office/officeart/2016/7/layout/RoundedRectangleTimeline"/>
    <dgm:cxn modelId="{9E4B596F-5893-4F98-94C3-9D6A8A84BF55}" type="presParOf" srcId="{9F4E9BCB-B5F9-4728-86F0-0E833443FD08}" destId="{35A2EA80-CE8B-4AEE-BDED-0E7756DEBD2D}" srcOrd="3" destOrd="0" presId="urn:microsoft.com/office/officeart/2016/7/layout/RoundedRectangleTimeline"/>
    <dgm:cxn modelId="{8A65FB9E-C394-4AD4-AA0F-6DB14A95A8AB}" type="presParOf" srcId="{9F4E9BCB-B5F9-4728-86F0-0E833443FD08}" destId="{88E8FC59-54C1-4A37-9132-66F4F794B4E2}" srcOrd="4" destOrd="0" presId="urn:microsoft.com/office/officeart/2016/7/layout/RoundedRectangleTimeline"/>
    <dgm:cxn modelId="{C05D40D7-E9F8-4C48-9A8D-4CC336B26213}" type="presParOf" srcId="{6258AD68-0FA4-4AC4-856E-B61D9573ACB0}" destId="{7BE1B4DD-462B-4FD7-925F-33FEF88B1B17}" srcOrd="5" destOrd="0" presId="urn:microsoft.com/office/officeart/2016/7/layout/RoundedRectangleTimeline"/>
    <dgm:cxn modelId="{B492A48E-C122-4907-B269-8B021D9ADA6A}" type="presParOf" srcId="{6258AD68-0FA4-4AC4-856E-B61D9573ACB0}" destId="{1DCAF105-50AD-484C-AB3A-E5D41C2D3916}" srcOrd="6" destOrd="0" presId="urn:microsoft.com/office/officeart/2016/7/layout/RoundedRectangleTimeline"/>
    <dgm:cxn modelId="{C4F76B6A-D2AC-43B0-88FE-35D74B3315E5}" type="presParOf" srcId="{1DCAF105-50AD-484C-AB3A-E5D41C2D3916}" destId="{33D1A651-9B26-4B1B-B541-F3A5056C2AE5}" srcOrd="0" destOrd="0" presId="urn:microsoft.com/office/officeart/2016/7/layout/RoundedRectangleTimeline"/>
    <dgm:cxn modelId="{45BFF4CF-AC9C-44AA-BB0E-74BFE3C7AF83}" type="presParOf" srcId="{1DCAF105-50AD-484C-AB3A-E5D41C2D3916}" destId="{9733AF69-EA8F-4A2A-BF3C-2FAF09A80B15}" srcOrd="1" destOrd="0" presId="urn:microsoft.com/office/officeart/2016/7/layout/RoundedRectangleTimeline"/>
    <dgm:cxn modelId="{84819BF3-B3C7-4532-9C59-9663615D3F72}" type="presParOf" srcId="{1DCAF105-50AD-484C-AB3A-E5D41C2D3916}" destId="{75308D6E-A5D5-452A-99BD-C8A537EBCF37}" srcOrd="2" destOrd="0" presId="urn:microsoft.com/office/officeart/2016/7/layout/RoundedRectangleTimeline"/>
    <dgm:cxn modelId="{07066B8B-7CB7-429C-8A00-97FED59EA0FB}" type="presParOf" srcId="{1DCAF105-50AD-484C-AB3A-E5D41C2D3916}" destId="{311EA6AC-2BDB-4CCC-AA03-5B43D38B9B42}" srcOrd="3" destOrd="0" presId="urn:microsoft.com/office/officeart/2016/7/layout/RoundedRectangleTimeline"/>
    <dgm:cxn modelId="{4142BB43-D9D5-4788-A8F6-8900367B2AB4}" type="presParOf" srcId="{1DCAF105-50AD-484C-AB3A-E5D41C2D3916}" destId="{7CC9495D-5C7C-4E01-91C1-DE49FA2A455C}" srcOrd="4" destOrd="0" presId="urn:microsoft.com/office/officeart/2016/7/layout/RoundedRectangleTimeline"/>
    <dgm:cxn modelId="{3870D7E1-C315-4223-8496-03355ABD4E0F}" type="presParOf" srcId="{6258AD68-0FA4-4AC4-856E-B61D9573ACB0}" destId="{FCA3E225-4C15-40E4-BA86-B3EF3B7BE2A4}" srcOrd="7" destOrd="0" presId="urn:microsoft.com/office/officeart/2016/7/layout/RoundedRectangleTimeline"/>
    <dgm:cxn modelId="{BA174D40-41A2-4CF0-94EA-17DBB826CBC0}" type="presParOf" srcId="{6258AD68-0FA4-4AC4-856E-B61D9573ACB0}" destId="{6C9959D5-C3C4-436A-AB87-400D97840D73}" srcOrd="8" destOrd="0" presId="urn:microsoft.com/office/officeart/2016/7/layout/RoundedRectangleTimeline"/>
    <dgm:cxn modelId="{73DB18B5-317B-44D0-9090-621D33C8B8E4}" type="presParOf" srcId="{6C9959D5-C3C4-436A-AB87-400D97840D73}" destId="{258CAB07-7E58-4399-A2C3-5B2B4CF457EA}" srcOrd="0" destOrd="0" presId="urn:microsoft.com/office/officeart/2016/7/layout/RoundedRectangleTimeline"/>
    <dgm:cxn modelId="{C09482B7-D9BE-4864-8CB3-46BD9BF4D640}" type="presParOf" srcId="{6C9959D5-C3C4-436A-AB87-400D97840D73}" destId="{515D3EF6-4116-47C5-9C43-972384262F35}" srcOrd="1" destOrd="0" presId="urn:microsoft.com/office/officeart/2016/7/layout/RoundedRectangleTimeline"/>
    <dgm:cxn modelId="{F456802F-247F-486F-A4EE-81C843A13F62}" type="presParOf" srcId="{6C9959D5-C3C4-436A-AB87-400D97840D73}" destId="{E82166A2-0C0A-4C58-BB7A-8F8A82C68A4C}" srcOrd="2" destOrd="0" presId="urn:microsoft.com/office/officeart/2016/7/layout/RoundedRectangleTimeline"/>
    <dgm:cxn modelId="{CC5979B8-8885-4719-81C7-941B29FCA542}" type="presParOf" srcId="{6C9959D5-C3C4-436A-AB87-400D97840D73}" destId="{AFA1A0E7-DF77-45A9-BE1F-7450848D7551}" srcOrd="3" destOrd="0" presId="urn:microsoft.com/office/officeart/2016/7/layout/RoundedRectangleTimeline"/>
    <dgm:cxn modelId="{CBCA2552-AA88-4831-B54F-6D535E357148}" type="presParOf" srcId="{6C9959D5-C3C4-436A-AB87-400D97840D73}" destId="{57B6A3AD-BC92-4AEC-BA11-225321431AA4}" srcOrd="4" destOrd="0" presId="urn:microsoft.com/office/officeart/2016/7/layout/RoundedRectangleTimeline"/>
    <dgm:cxn modelId="{EAADB27F-5793-4AD6-873C-7EC01815514F}" type="presParOf" srcId="{6258AD68-0FA4-4AC4-856E-B61D9573ACB0}" destId="{99320D3B-E5A8-4441-BAC0-F9E863995469}" srcOrd="9" destOrd="0" presId="urn:microsoft.com/office/officeart/2016/7/layout/RoundedRectangleTimeline"/>
    <dgm:cxn modelId="{C0E22E94-2902-4DC1-96CF-D31D65C0C550}" type="presParOf" srcId="{6258AD68-0FA4-4AC4-856E-B61D9573ACB0}" destId="{31EB33A8-EB77-4BC3-B9BC-C5D9610DC104}" srcOrd="10" destOrd="0" presId="urn:microsoft.com/office/officeart/2016/7/layout/RoundedRectangleTimeline"/>
    <dgm:cxn modelId="{B78A80B1-01BB-4C88-A5AE-70582C2D156E}" type="presParOf" srcId="{31EB33A8-EB77-4BC3-B9BC-C5D9610DC104}" destId="{6C06409F-8D06-44A9-9145-71B6D76964DC}" srcOrd="0" destOrd="0" presId="urn:microsoft.com/office/officeart/2016/7/layout/RoundedRectangleTimeline"/>
    <dgm:cxn modelId="{14A42B49-D9E9-4D49-9818-AE319AA10778}" type="presParOf" srcId="{31EB33A8-EB77-4BC3-B9BC-C5D9610DC104}" destId="{375F9586-842C-45FF-BAAC-9951B3B5564B}" srcOrd="1" destOrd="0" presId="urn:microsoft.com/office/officeart/2016/7/layout/RoundedRectangleTimeline"/>
    <dgm:cxn modelId="{53B90A32-31A4-4611-BDFD-A738AE2F508F}" type="presParOf" srcId="{31EB33A8-EB77-4BC3-B9BC-C5D9610DC104}" destId="{B1BECA86-176B-49D6-A1BD-5DB3A66EDC8D}" srcOrd="2" destOrd="0" presId="urn:microsoft.com/office/officeart/2016/7/layout/RoundedRectangleTimeline"/>
    <dgm:cxn modelId="{1DC1CAA2-6563-4422-855B-54260CFDD4EA}" type="presParOf" srcId="{31EB33A8-EB77-4BC3-B9BC-C5D9610DC104}" destId="{04979838-EA84-422A-8521-F3101BBEF3B0}" srcOrd="3" destOrd="0" presId="urn:microsoft.com/office/officeart/2016/7/layout/RoundedRectangleTimeline"/>
    <dgm:cxn modelId="{6E9C35FB-BC5B-4A36-AA35-EB2B35C5BE09}" type="presParOf" srcId="{31EB33A8-EB77-4BC3-B9BC-C5D9610DC104}" destId="{FC2253AE-DF49-4BCF-B661-343D740BD76E}" srcOrd="4" destOrd="0" presId="urn:microsoft.com/office/officeart/2016/7/layout/RoundedRectangleTimeline"/>
    <dgm:cxn modelId="{9A273108-539A-4CD2-8C1B-CF70AA7488EB}" type="presParOf" srcId="{6258AD68-0FA4-4AC4-856E-B61D9573ACB0}" destId="{09BD69D2-98A8-48A6-8C3D-8F5B94640B63}" srcOrd="11" destOrd="0" presId="urn:microsoft.com/office/officeart/2016/7/layout/RoundedRectangleTimeline"/>
    <dgm:cxn modelId="{2B6C331B-850A-4A44-82B4-82217ED35FCC}" type="presParOf" srcId="{6258AD68-0FA4-4AC4-856E-B61D9573ACB0}" destId="{7CD5841D-1E11-4F8C-8756-BE82A3E0C32A}" srcOrd="12" destOrd="0" presId="urn:microsoft.com/office/officeart/2016/7/layout/RoundedRectangleTimeline"/>
    <dgm:cxn modelId="{7EA37683-F816-49A4-8DDA-01ECA5D5DB96}" type="presParOf" srcId="{7CD5841D-1E11-4F8C-8756-BE82A3E0C32A}" destId="{EF91EC1C-B76F-4392-8C3C-7108A7E829B2}" srcOrd="0" destOrd="0" presId="urn:microsoft.com/office/officeart/2016/7/layout/RoundedRectangleTimeline"/>
    <dgm:cxn modelId="{CAC798AC-0DE8-4CB4-A2E2-F438B419BB96}" type="presParOf" srcId="{7CD5841D-1E11-4F8C-8756-BE82A3E0C32A}" destId="{98144E7F-B3B1-43B6-B0C8-722CAF8A9737}" srcOrd="1" destOrd="0" presId="urn:microsoft.com/office/officeart/2016/7/layout/RoundedRectangleTimeline"/>
    <dgm:cxn modelId="{5FD6BED4-E793-47CB-83CA-BA17E42962E1}" type="presParOf" srcId="{7CD5841D-1E11-4F8C-8756-BE82A3E0C32A}" destId="{282DCEEE-45C5-40BC-855D-7E27D4D8A614}" srcOrd="2" destOrd="0" presId="urn:microsoft.com/office/officeart/2016/7/layout/RoundedRectangleTimeline"/>
    <dgm:cxn modelId="{C31C8324-AD1D-40FC-928A-AD6BD81F66D0}" type="presParOf" srcId="{7CD5841D-1E11-4F8C-8756-BE82A3E0C32A}" destId="{28C757F5-FA10-4F44-814A-61B77E9F7D52}" srcOrd="3" destOrd="0" presId="urn:microsoft.com/office/officeart/2016/7/layout/RoundedRectangleTimeline"/>
    <dgm:cxn modelId="{CB764F73-12A5-41E1-A010-EA8632571D18}" type="presParOf" srcId="{7CD5841D-1E11-4F8C-8756-BE82A3E0C32A}" destId="{E1856DBC-FD64-49AC-AC63-99427EE8AF32}" srcOrd="4" destOrd="0" presId="urn:microsoft.com/office/officeart/2016/7/layout/RoundedRectangle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F75EC-F1A4-4490-8B7B-959C2C7A1063}">
      <dsp:nvSpPr>
        <dsp:cNvPr id="0" name=""/>
        <dsp:cNvSpPr/>
      </dsp:nvSpPr>
      <dsp:spPr>
        <a:xfrm>
          <a:off x="0" y="0"/>
          <a:ext cx="6846202"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21DD91-6371-4E4C-BCC8-42C8A6BBD3D3}">
      <dsp:nvSpPr>
        <dsp:cNvPr id="0" name=""/>
        <dsp:cNvSpPr/>
      </dsp:nvSpPr>
      <dsp:spPr>
        <a:xfrm>
          <a:off x="0" y="0"/>
          <a:ext cx="6846202" cy="2063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WP 3: ARTISTIC EXPERIMENTS</a:t>
          </a:r>
        </a:p>
      </dsp:txBody>
      <dsp:txXfrm>
        <a:off x="0" y="0"/>
        <a:ext cx="6846202" cy="2063382"/>
      </dsp:txXfrm>
    </dsp:sp>
    <dsp:sp modelId="{397D7773-4C94-490A-A11B-9806379D2000}">
      <dsp:nvSpPr>
        <dsp:cNvPr id="0" name=""/>
        <dsp:cNvSpPr/>
      </dsp:nvSpPr>
      <dsp:spPr>
        <a:xfrm>
          <a:off x="0" y="2063382"/>
          <a:ext cx="6846202"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92DCD4-A981-4A19-9310-C79AE2A5E5C6}">
      <dsp:nvSpPr>
        <dsp:cNvPr id="0" name=""/>
        <dsp:cNvSpPr/>
      </dsp:nvSpPr>
      <dsp:spPr>
        <a:xfrm>
          <a:off x="0" y="2063382"/>
          <a:ext cx="6846202" cy="2063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WP 4: USER CENTERED WORKSPACES</a:t>
          </a:r>
        </a:p>
      </dsp:txBody>
      <dsp:txXfrm>
        <a:off x="0" y="2063382"/>
        <a:ext cx="6846202" cy="20633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B24B9-0A9B-43C4-946A-89F17BEEEAD7}">
      <dsp:nvSpPr>
        <dsp:cNvPr id="0" name=""/>
        <dsp:cNvSpPr/>
      </dsp:nvSpPr>
      <dsp:spPr>
        <a:xfrm rot="16200000">
          <a:off x="968897" y="822140"/>
          <a:ext cx="298292" cy="1338643"/>
        </a:xfrm>
        <a:prstGeom prst="round2Same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dirty="0">
              <a:solidFill>
                <a:schemeClr val="tx2"/>
              </a:solidFill>
            </a:rPr>
            <a:t>Sep. 2020</a:t>
          </a:r>
        </a:p>
      </dsp:txBody>
      <dsp:txXfrm rot="5400000">
        <a:off x="463283" y="1356877"/>
        <a:ext cx="1324082" cy="269170"/>
      </dsp:txXfrm>
    </dsp:sp>
    <dsp:sp modelId="{D5BDE3B9-877A-470D-B3F1-81D7CDD3F0BE}">
      <dsp:nvSpPr>
        <dsp:cNvPr id="0" name=""/>
        <dsp:cNvSpPr/>
      </dsp:nvSpPr>
      <dsp:spPr>
        <a:xfrm>
          <a:off x="2506" y="0"/>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21920" numCol="1" spcCol="1270" anchor="b"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Start project management.</a:t>
          </a:r>
        </a:p>
      </dsp:txBody>
      <dsp:txXfrm>
        <a:off x="2506" y="0"/>
        <a:ext cx="2231073" cy="1044023"/>
      </dsp:txXfrm>
    </dsp:sp>
    <dsp:sp modelId="{8EDC44C3-AA43-48F4-B047-DC5D56AF0F6D}">
      <dsp:nvSpPr>
        <dsp:cNvPr id="0" name=""/>
        <dsp:cNvSpPr/>
      </dsp:nvSpPr>
      <dsp:spPr>
        <a:xfrm>
          <a:off x="1118043" y="1103682"/>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74B6B4F-11FA-46B6-B960-934FF42E9E31}">
      <dsp:nvSpPr>
        <dsp:cNvPr id="0" name=""/>
        <dsp:cNvSpPr/>
      </dsp:nvSpPr>
      <dsp:spPr>
        <a:xfrm>
          <a:off x="1088214" y="1044023"/>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24406A-154B-4646-88AF-71A1FF6EDC19}">
      <dsp:nvSpPr>
        <dsp:cNvPr id="0" name=""/>
        <dsp:cNvSpPr/>
      </dsp:nvSpPr>
      <dsp:spPr>
        <a:xfrm>
          <a:off x="1787365" y="1342316"/>
          <a:ext cx="1338643" cy="298292"/>
        </a:xfrm>
        <a:prstGeom prst="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a:solidFill>
                <a:schemeClr val="tx2"/>
              </a:solidFill>
            </a:rPr>
            <a:t>Jan.–June 2021</a:t>
          </a:r>
        </a:p>
      </dsp:txBody>
      <dsp:txXfrm>
        <a:off x="1787365" y="1342316"/>
        <a:ext cx="1338643" cy="298292"/>
      </dsp:txXfrm>
    </dsp:sp>
    <dsp:sp modelId="{CF1A2868-1DB4-466A-B7DC-FA26EE88D3EF}">
      <dsp:nvSpPr>
        <dsp:cNvPr id="0" name=""/>
        <dsp:cNvSpPr/>
      </dsp:nvSpPr>
      <dsp:spPr>
        <a:xfrm>
          <a:off x="1341150" y="1938901"/>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1920" rIns="0" bIns="0" numCol="1" spcCol="1270" anchor="t"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Start setting up first projects ONB, KB en NLE</a:t>
          </a:r>
        </a:p>
      </dsp:txBody>
      <dsp:txXfrm>
        <a:off x="1341150" y="1938901"/>
        <a:ext cx="2231073" cy="1044023"/>
      </dsp:txXfrm>
    </dsp:sp>
    <dsp:sp modelId="{A62006A1-A78B-4E1B-B18E-56470A20F0E5}">
      <dsp:nvSpPr>
        <dsp:cNvPr id="0" name=""/>
        <dsp:cNvSpPr/>
      </dsp:nvSpPr>
      <dsp:spPr>
        <a:xfrm>
          <a:off x="2456687" y="1640608"/>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DA1239B-B486-4C23-868A-70B33B95C804}">
      <dsp:nvSpPr>
        <dsp:cNvPr id="0" name=""/>
        <dsp:cNvSpPr/>
      </dsp:nvSpPr>
      <dsp:spPr>
        <a:xfrm>
          <a:off x="2426858" y="1879242"/>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C66E6B-C2A1-4B9D-B2E6-8477C606BC1A}">
      <dsp:nvSpPr>
        <dsp:cNvPr id="0" name=""/>
        <dsp:cNvSpPr/>
      </dsp:nvSpPr>
      <dsp:spPr>
        <a:xfrm>
          <a:off x="3126009" y="1342316"/>
          <a:ext cx="1338643" cy="298292"/>
        </a:xfrm>
        <a:prstGeom prst="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a:solidFill>
                <a:schemeClr val="tx2"/>
              </a:solidFill>
            </a:rPr>
            <a:t>July–Aug. 2021</a:t>
          </a:r>
        </a:p>
      </dsp:txBody>
      <dsp:txXfrm>
        <a:off x="3126009" y="1342316"/>
        <a:ext cx="1338643" cy="298292"/>
      </dsp:txXfrm>
    </dsp:sp>
    <dsp:sp modelId="{3BDDFBF9-DC01-4C5F-9D34-2C3A4C4AB8F6}">
      <dsp:nvSpPr>
        <dsp:cNvPr id="0" name=""/>
        <dsp:cNvSpPr/>
      </dsp:nvSpPr>
      <dsp:spPr>
        <a:xfrm>
          <a:off x="2679794" y="0"/>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21920" numCol="1" spcCol="1270" anchor="b" anchorCtr="1">
          <a:noAutofit/>
        </a:bodyPr>
        <a:lstStyle/>
        <a:p>
          <a:pPr marL="0" lvl="0" indent="0" algn="ctr" defTabSz="711200">
            <a:lnSpc>
              <a:spcPct val="100000"/>
            </a:lnSpc>
            <a:spcBef>
              <a:spcPct val="0"/>
            </a:spcBef>
            <a:spcAft>
              <a:spcPct val="35000"/>
            </a:spcAft>
            <a:buNone/>
          </a:pPr>
          <a:r>
            <a:rPr lang="en-US" sz="1600" kern="1200" dirty="0" err="1">
              <a:solidFill>
                <a:schemeClr val="tx2"/>
              </a:solidFill>
            </a:rPr>
            <a:t>Summerschool</a:t>
          </a:r>
          <a:r>
            <a:rPr lang="en-US" sz="1600" kern="1200" dirty="0">
              <a:solidFill>
                <a:schemeClr val="tx2"/>
              </a:solidFill>
            </a:rPr>
            <a:t> NLE</a:t>
          </a:r>
        </a:p>
      </dsp:txBody>
      <dsp:txXfrm>
        <a:off x="2679794" y="0"/>
        <a:ext cx="2231073" cy="1044023"/>
      </dsp:txXfrm>
    </dsp:sp>
    <dsp:sp modelId="{C02A8620-613E-43C4-9FA2-46B6AACD7093}">
      <dsp:nvSpPr>
        <dsp:cNvPr id="0" name=""/>
        <dsp:cNvSpPr/>
      </dsp:nvSpPr>
      <dsp:spPr>
        <a:xfrm>
          <a:off x="3795331" y="1103682"/>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5A2EA80-CE8B-4AEE-BDED-0E7756DEBD2D}">
      <dsp:nvSpPr>
        <dsp:cNvPr id="0" name=""/>
        <dsp:cNvSpPr/>
      </dsp:nvSpPr>
      <dsp:spPr>
        <a:xfrm>
          <a:off x="3765501" y="1044023"/>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D1A651-9B26-4B1B-B541-F3A5056C2AE5}">
      <dsp:nvSpPr>
        <dsp:cNvPr id="0" name=""/>
        <dsp:cNvSpPr/>
      </dsp:nvSpPr>
      <dsp:spPr>
        <a:xfrm>
          <a:off x="4464653" y="1342316"/>
          <a:ext cx="1338643" cy="298292"/>
        </a:xfrm>
        <a:prstGeom prst="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dirty="0">
              <a:solidFill>
                <a:schemeClr val="tx2"/>
              </a:solidFill>
            </a:rPr>
            <a:t>Sep. 2021</a:t>
          </a:r>
        </a:p>
      </dsp:txBody>
      <dsp:txXfrm>
        <a:off x="4464653" y="1342316"/>
        <a:ext cx="1338643" cy="298292"/>
      </dsp:txXfrm>
    </dsp:sp>
    <dsp:sp modelId="{9733AF69-EA8F-4A2A-BF3C-2FAF09A80B15}">
      <dsp:nvSpPr>
        <dsp:cNvPr id="0" name=""/>
        <dsp:cNvSpPr/>
      </dsp:nvSpPr>
      <dsp:spPr>
        <a:xfrm>
          <a:off x="4018438" y="1938901"/>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1920" rIns="0" bIns="0" numCol="1" spcCol="1270" anchor="t"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Start projects KABK and TU Delft with KB</a:t>
          </a:r>
        </a:p>
      </dsp:txBody>
      <dsp:txXfrm>
        <a:off x="4018438" y="1938901"/>
        <a:ext cx="2231073" cy="1044023"/>
      </dsp:txXfrm>
    </dsp:sp>
    <dsp:sp modelId="{75308D6E-A5D5-452A-99BD-C8A537EBCF37}">
      <dsp:nvSpPr>
        <dsp:cNvPr id="0" name=""/>
        <dsp:cNvSpPr/>
      </dsp:nvSpPr>
      <dsp:spPr>
        <a:xfrm>
          <a:off x="5133975" y="1640608"/>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11EA6AC-2BDB-4CCC-AA03-5B43D38B9B42}">
      <dsp:nvSpPr>
        <dsp:cNvPr id="0" name=""/>
        <dsp:cNvSpPr/>
      </dsp:nvSpPr>
      <dsp:spPr>
        <a:xfrm>
          <a:off x="5104145" y="1879242"/>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8CAB07-7E58-4399-A2C3-5B2B4CF457EA}">
      <dsp:nvSpPr>
        <dsp:cNvPr id="0" name=""/>
        <dsp:cNvSpPr/>
      </dsp:nvSpPr>
      <dsp:spPr>
        <a:xfrm>
          <a:off x="5803296" y="1342316"/>
          <a:ext cx="1338643" cy="298292"/>
        </a:xfrm>
        <a:prstGeom prst="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dirty="0">
              <a:solidFill>
                <a:schemeClr val="tx2"/>
              </a:solidFill>
            </a:rPr>
            <a:t>Jan-June 2022</a:t>
          </a:r>
        </a:p>
      </dsp:txBody>
      <dsp:txXfrm>
        <a:off x="5803296" y="1342316"/>
        <a:ext cx="1338643" cy="298292"/>
      </dsp:txXfrm>
    </dsp:sp>
    <dsp:sp modelId="{515D3EF6-4116-47C5-9C43-972384262F35}">
      <dsp:nvSpPr>
        <dsp:cNvPr id="0" name=""/>
        <dsp:cNvSpPr/>
      </dsp:nvSpPr>
      <dsp:spPr>
        <a:xfrm>
          <a:off x="5357082" y="0"/>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21920" numCol="1" spcCol="1270" anchor="b"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Start second </a:t>
          </a:r>
          <a:r>
            <a:rPr lang="en-US" sz="1600" kern="1200" dirty="0" err="1">
              <a:solidFill>
                <a:schemeClr val="tx2"/>
              </a:solidFill>
            </a:rPr>
            <a:t>fase</a:t>
          </a:r>
          <a:r>
            <a:rPr lang="en-US" sz="1600" kern="1200" dirty="0">
              <a:solidFill>
                <a:schemeClr val="tx2"/>
              </a:solidFill>
            </a:rPr>
            <a:t> of projects. </a:t>
          </a:r>
        </a:p>
      </dsp:txBody>
      <dsp:txXfrm>
        <a:off x="5357082" y="0"/>
        <a:ext cx="2231073" cy="1044023"/>
      </dsp:txXfrm>
    </dsp:sp>
    <dsp:sp modelId="{E82166A2-0C0A-4C58-BB7A-8F8A82C68A4C}">
      <dsp:nvSpPr>
        <dsp:cNvPr id="0" name=""/>
        <dsp:cNvSpPr/>
      </dsp:nvSpPr>
      <dsp:spPr>
        <a:xfrm>
          <a:off x="6472618" y="1103682"/>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FA1A0E7-DF77-45A9-BE1F-7450848D7551}">
      <dsp:nvSpPr>
        <dsp:cNvPr id="0" name=""/>
        <dsp:cNvSpPr/>
      </dsp:nvSpPr>
      <dsp:spPr>
        <a:xfrm>
          <a:off x="6442789" y="1044023"/>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06409F-8D06-44A9-9145-71B6D76964DC}">
      <dsp:nvSpPr>
        <dsp:cNvPr id="0" name=""/>
        <dsp:cNvSpPr/>
      </dsp:nvSpPr>
      <dsp:spPr>
        <a:xfrm>
          <a:off x="7141940" y="1342316"/>
          <a:ext cx="1338643" cy="298292"/>
        </a:xfrm>
        <a:prstGeom prst="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dirty="0">
              <a:solidFill>
                <a:schemeClr val="tx2"/>
              </a:solidFill>
            </a:rPr>
            <a:t>Jan – Dec 2022</a:t>
          </a:r>
        </a:p>
      </dsp:txBody>
      <dsp:txXfrm>
        <a:off x="7141940" y="1342316"/>
        <a:ext cx="1338643" cy="298292"/>
      </dsp:txXfrm>
    </dsp:sp>
    <dsp:sp modelId="{375F9586-842C-45FF-BAAC-9951B3B5564B}">
      <dsp:nvSpPr>
        <dsp:cNvPr id="0" name=""/>
        <dsp:cNvSpPr/>
      </dsp:nvSpPr>
      <dsp:spPr>
        <a:xfrm>
          <a:off x="6695726" y="1938901"/>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1920" rIns="0" bIns="0" numCol="1" spcCol="1270" anchor="t"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Capacity building</a:t>
          </a:r>
        </a:p>
      </dsp:txBody>
      <dsp:txXfrm>
        <a:off x="6695726" y="1938901"/>
        <a:ext cx="2231073" cy="1044023"/>
      </dsp:txXfrm>
    </dsp:sp>
    <dsp:sp modelId="{B1BECA86-176B-49D6-A1BD-5DB3A66EDC8D}">
      <dsp:nvSpPr>
        <dsp:cNvPr id="0" name=""/>
        <dsp:cNvSpPr/>
      </dsp:nvSpPr>
      <dsp:spPr>
        <a:xfrm>
          <a:off x="7811262" y="1640608"/>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04979838-EA84-422A-8521-F3101BBEF3B0}">
      <dsp:nvSpPr>
        <dsp:cNvPr id="0" name=""/>
        <dsp:cNvSpPr/>
      </dsp:nvSpPr>
      <dsp:spPr>
        <a:xfrm>
          <a:off x="7781433" y="1879242"/>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91EC1C-B76F-4392-8C3C-7108A7E829B2}">
      <dsp:nvSpPr>
        <dsp:cNvPr id="0" name=""/>
        <dsp:cNvSpPr/>
      </dsp:nvSpPr>
      <dsp:spPr>
        <a:xfrm rot="5400000">
          <a:off x="9000760" y="822140"/>
          <a:ext cx="298292" cy="1338643"/>
        </a:xfrm>
        <a:prstGeom prst="round2SameRect">
          <a:avLst/>
        </a:prstGeom>
        <a:solidFill>
          <a:srgbClr val="F973FC"/>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1">
          <a:noAutofit/>
        </a:bodyPr>
        <a:lstStyle/>
        <a:p>
          <a:pPr marL="0" lvl="0" indent="0" algn="ctr" defTabSz="533400">
            <a:lnSpc>
              <a:spcPct val="100000"/>
            </a:lnSpc>
            <a:spcBef>
              <a:spcPct val="0"/>
            </a:spcBef>
            <a:spcAft>
              <a:spcPct val="35000"/>
            </a:spcAft>
            <a:buNone/>
          </a:pPr>
          <a:r>
            <a:rPr lang="en-US" sz="1200" kern="1200" dirty="0">
              <a:solidFill>
                <a:schemeClr val="tx2"/>
              </a:solidFill>
            </a:rPr>
            <a:t>Jan – Aug 2023</a:t>
          </a:r>
        </a:p>
      </dsp:txBody>
      <dsp:txXfrm rot="-5400000">
        <a:off x="8480585" y="1356877"/>
        <a:ext cx="1324082" cy="269170"/>
      </dsp:txXfrm>
    </dsp:sp>
    <dsp:sp modelId="{98144E7F-B3B1-43B6-B0C8-722CAF8A9737}">
      <dsp:nvSpPr>
        <dsp:cNvPr id="0" name=""/>
        <dsp:cNvSpPr/>
      </dsp:nvSpPr>
      <dsp:spPr>
        <a:xfrm>
          <a:off x="8034370" y="0"/>
          <a:ext cx="2231073" cy="1044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21920" numCol="1" spcCol="1270" anchor="b" anchorCtr="1">
          <a:noAutofit/>
        </a:bodyPr>
        <a:lstStyle/>
        <a:p>
          <a:pPr marL="0" lvl="0" indent="0" algn="ctr" defTabSz="711200">
            <a:lnSpc>
              <a:spcPct val="100000"/>
            </a:lnSpc>
            <a:spcBef>
              <a:spcPct val="0"/>
            </a:spcBef>
            <a:spcAft>
              <a:spcPct val="35000"/>
            </a:spcAft>
            <a:buNone/>
          </a:pPr>
          <a:r>
            <a:rPr lang="en-US" sz="1600" kern="1200" dirty="0">
              <a:solidFill>
                <a:schemeClr val="tx2"/>
              </a:solidFill>
            </a:rPr>
            <a:t>Dissemination and exploitation of project results. </a:t>
          </a:r>
        </a:p>
      </dsp:txBody>
      <dsp:txXfrm>
        <a:off x="8034370" y="0"/>
        <a:ext cx="2231073" cy="1044023"/>
      </dsp:txXfrm>
    </dsp:sp>
    <dsp:sp modelId="{282DCEEE-45C5-40BC-855D-7E27D4D8A614}">
      <dsp:nvSpPr>
        <dsp:cNvPr id="0" name=""/>
        <dsp:cNvSpPr/>
      </dsp:nvSpPr>
      <dsp:spPr>
        <a:xfrm>
          <a:off x="9149906" y="1103682"/>
          <a:ext cx="0" cy="23863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8C757F5-FA10-4F44-814A-61B77E9F7D52}">
      <dsp:nvSpPr>
        <dsp:cNvPr id="0" name=""/>
        <dsp:cNvSpPr/>
      </dsp:nvSpPr>
      <dsp:spPr>
        <a:xfrm>
          <a:off x="9120077" y="1044023"/>
          <a:ext cx="59658" cy="5965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0D580E-F094-4AB6-B0CC-9D829F9437D2}" type="datetimeFigureOut">
              <a:rPr lang="nl-NL" smtClean="0"/>
              <a:t>24-11-2021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B7203F-A7BA-402B-8B02-149D569AE500}" type="slidenum">
              <a:rPr lang="nl-NL" smtClean="0"/>
              <a:t>‹nr.›</a:t>
            </a:fld>
            <a:endParaRPr lang="nl-NL"/>
          </a:p>
        </p:txBody>
      </p:sp>
    </p:spTree>
    <p:extLst>
      <p:ext uri="{BB962C8B-B14F-4D97-AF65-F5344CB8AC3E}">
        <p14:creationId xmlns:p14="http://schemas.microsoft.com/office/powerpoint/2010/main" val="479212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u="none" strike="noStrike" dirty="0" err="1">
                <a:effectLst/>
                <a:uFill>
                  <a:solidFill>
                    <a:srgbClr val="000000"/>
                  </a:solidFill>
                </a:uFill>
                <a:latin typeface="Times New Roman" panose="02020603050405020304" pitchFamily="18" charset="0"/>
                <a:ea typeface="Linux Libertine G"/>
                <a:cs typeface="Linux Libertine G"/>
              </a:rPr>
              <a:t>Europese</a:t>
            </a:r>
            <a:r>
              <a:rPr lang="en-GB" sz="1800" u="none" strike="noStrike" dirty="0">
                <a:effectLst/>
                <a:uFill>
                  <a:solidFill>
                    <a:srgbClr val="000000"/>
                  </a:solidFill>
                </a:uFill>
                <a:latin typeface="Times New Roman" panose="02020603050405020304" pitchFamily="18" charset="0"/>
                <a:ea typeface="Linux Libertine G"/>
                <a:cs typeface="Linux Libertine G"/>
              </a:rPr>
              <a:t> context: Interlinkages between the virtual labs and digital collections will benefit academics as well as creatives and a wider audience, promoting open science and lifelong learning in Europe.</a:t>
            </a:r>
            <a:endParaRPr lang="nl-NL" sz="1800" dirty="0"/>
          </a:p>
          <a:p>
            <a:endParaRPr lang="en-GB" sz="1800" dirty="0">
              <a:effectLst/>
              <a:latin typeface="Times New Roman" panose="02020603050405020304" pitchFamily="18" charset="0"/>
              <a:ea typeface="Linux Libertine G"/>
            </a:endParaRPr>
          </a:p>
          <a:p>
            <a:r>
              <a:rPr lang="en-GB" sz="1800" dirty="0">
                <a:effectLst/>
                <a:latin typeface="Times New Roman" panose="02020603050405020304" pitchFamily="18" charset="0"/>
                <a:ea typeface="Linux Libertine G"/>
              </a:rPr>
              <a:t>We spent a lot of time on digitizing our collection. But the usage and especially the insight in how to use this digital collection and for what is sometimes a bit absent, especially in the creative sector. Who could benefit from this heritage as a source of inspiration.  </a:t>
            </a:r>
          </a:p>
          <a:p>
            <a:endParaRPr lang="en-GB" sz="1800" dirty="0">
              <a:effectLst/>
              <a:latin typeface="Times New Roman" panose="02020603050405020304" pitchFamily="18" charset="0"/>
              <a:ea typeface="Linux Libertine G"/>
            </a:endParaRPr>
          </a:p>
          <a:p>
            <a:endParaRPr lang="en-GB" sz="1800" dirty="0">
              <a:effectLst/>
              <a:latin typeface="Times New Roman" panose="02020603050405020304" pitchFamily="18" charset="0"/>
              <a:ea typeface="Linux Libertine G"/>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661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r>
              <a:rPr lang="nl-NL" dirty="0" err="1"/>
              <a:t>With</a:t>
            </a:r>
            <a:r>
              <a:rPr lang="nl-NL" dirty="0"/>
              <a:t> </a:t>
            </a:r>
            <a:r>
              <a:rPr lang="nl-NL" dirty="0" err="1"/>
              <a:t>this</a:t>
            </a:r>
            <a:r>
              <a:rPr lang="nl-NL" dirty="0"/>
              <a:t> project </a:t>
            </a:r>
            <a:r>
              <a:rPr lang="nl-NL" dirty="0" err="1"/>
              <a:t>the</a:t>
            </a:r>
            <a:r>
              <a:rPr lang="nl-NL" dirty="0"/>
              <a:t> partners have </a:t>
            </a:r>
            <a:r>
              <a:rPr lang="nl-NL" dirty="0" err="1"/>
              <a:t>the</a:t>
            </a:r>
            <a:r>
              <a:rPr lang="nl-NL" dirty="0"/>
              <a:t> </a:t>
            </a:r>
            <a:r>
              <a:rPr lang="nl-NL" dirty="0" err="1"/>
              <a:t>intention</a:t>
            </a:r>
            <a:r>
              <a:rPr lang="nl-NL" dirty="0"/>
              <a:t> </a:t>
            </a:r>
            <a:r>
              <a:rPr lang="nl-NL" dirty="0" err="1"/>
              <a:t>to</a:t>
            </a:r>
            <a:r>
              <a:rPr lang="nl-NL" dirty="0"/>
              <a:t> </a:t>
            </a:r>
          </a:p>
          <a:p>
            <a:endParaRPr lang="nl-NL" dirty="0"/>
          </a:p>
          <a:p>
            <a:r>
              <a:rPr lang="en-US" sz="1200" dirty="0">
                <a:solidFill>
                  <a:srgbClr val="FFFFFF"/>
                </a:solidFill>
              </a:rPr>
              <a:t>Test new artistic and creative methods using new technologies</a:t>
            </a:r>
            <a:endParaRPr lang="nl-NL" dirty="0"/>
          </a:p>
          <a:p>
            <a:r>
              <a:rPr lang="en-US" sz="1200" dirty="0">
                <a:solidFill>
                  <a:srgbClr val="FFFFFF"/>
                </a:solidFill>
              </a:rPr>
              <a:t>Develop skills and knowledge within the European library sector to promote access and creative usage of digital library collections</a:t>
            </a:r>
            <a:endParaRPr lang="nl-NL"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497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3335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993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9218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Linux Libertine G"/>
              </a:rPr>
              <a:t>Met </a:t>
            </a:r>
            <a:r>
              <a:rPr lang="en-GB" sz="1200" dirty="0" err="1">
                <a:effectLst/>
                <a:latin typeface="Times New Roman" panose="02020603050405020304" pitchFamily="18" charset="0"/>
                <a:ea typeface="Linux Libertine G"/>
              </a:rPr>
              <a:t>dit</a:t>
            </a:r>
            <a:r>
              <a:rPr lang="en-GB" sz="1200" dirty="0">
                <a:effectLst/>
                <a:latin typeface="Times New Roman" panose="02020603050405020304" pitchFamily="18" charset="0"/>
                <a:ea typeface="Linux Libertine G"/>
              </a:rPr>
              <a:t> project </a:t>
            </a:r>
            <a:r>
              <a:rPr lang="en-GB" sz="1200" dirty="0" err="1">
                <a:effectLst/>
                <a:latin typeface="Times New Roman" panose="02020603050405020304" pitchFamily="18" charset="0"/>
                <a:ea typeface="Linux Libertine G"/>
              </a:rPr>
              <a:t>hebben</a:t>
            </a:r>
            <a:r>
              <a:rPr lang="en-GB" sz="1200" dirty="0">
                <a:effectLst/>
                <a:latin typeface="Times New Roman" panose="02020603050405020304" pitchFamily="18" charset="0"/>
                <a:ea typeface="Linux Libertine G"/>
              </a:rPr>
              <a:t> de partners de </a:t>
            </a:r>
            <a:r>
              <a:rPr lang="en-GB" sz="1200" dirty="0" err="1">
                <a:effectLst/>
                <a:latin typeface="Times New Roman" panose="02020603050405020304" pitchFamily="18" charset="0"/>
                <a:ea typeface="Linux Libertine G"/>
              </a:rPr>
              <a:t>intentie</a:t>
            </a:r>
            <a:r>
              <a:rPr lang="en-GB" sz="1200" dirty="0">
                <a:effectLst/>
                <a:latin typeface="Times New Roman" panose="02020603050405020304" pitchFamily="18" charset="0"/>
                <a:ea typeface="Linux Libertine G"/>
              </a:rPr>
              <a:t> om </a:t>
            </a:r>
            <a:r>
              <a:rPr lang="en-GB" sz="1200" dirty="0" err="1">
                <a:effectLst/>
                <a:latin typeface="Times New Roman" panose="02020603050405020304" pitchFamily="18" charset="0"/>
                <a:ea typeface="Linux Libertine G"/>
              </a:rPr>
              <a:t>voorbeelden</a:t>
            </a:r>
            <a:r>
              <a:rPr lang="en-GB" sz="1200" dirty="0">
                <a:effectLst/>
                <a:latin typeface="Times New Roman" panose="02020603050405020304" pitchFamily="18" charset="0"/>
                <a:ea typeface="Linux Libertine G"/>
              </a:rPr>
              <a:t> </a:t>
            </a:r>
            <a:r>
              <a:rPr lang="en-GB" sz="1200" dirty="0" err="1">
                <a:effectLst/>
                <a:latin typeface="Times New Roman" panose="02020603050405020304" pitchFamily="18" charset="0"/>
                <a:ea typeface="Linux Libertine G"/>
              </a:rPr>
              <a:t>te</a:t>
            </a:r>
            <a:r>
              <a:rPr lang="en-GB" sz="1200" dirty="0">
                <a:effectLst/>
                <a:latin typeface="Times New Roman" panose="02020603050405020304" pitchFamily="18" charset="0"/>
                <a:ea typeface="Linux Libertine G"/>
              </a:rPr>
              <a:t> </a:t>
            </a:r>
            <a:r>
              <a:rPr lang="en-GB" sz="1200" dirty="0" err="1">
                <a:effectLst/>
                <a:latin typeface="Times New Roman" panose="02020603050405020304" pitchFamily="18" charset="0"/>
                <a:ea typeface="Linux Libertine G"/>
              </a:rPr>
              <a:t>ontwikkelen</a:t>
            </a:r>
            <a:r>
              <a:rPr lang="en-GB" sz="1200" dirty="0">
                <a:effectLst/>
                <a:latin typeface="Times New Roman" panose="02020603050405020304" pitchFamily="18" charset="0"/>
                <a:ea typeface="Linux Libertine G"/>
              </a:rPr>
              <a:t> van </a:t>
            </a:r>
            <a:r>
              <a:rPr lang="en-GB" sz="1200" dirty="0" err="1">
                <a:effectLst/>
                <a:latin typeface="Times New Roman" panose="02020603050405020304" pitchFamily="18" charset="0"/>
                <a:ea typeface="Linux Libertine G"/>
              </a:rPr>
              <a:t>artistieke</a:t>
            </a:r>
            <a:r>
              <a:rPr lang="en-GB" sz="1200" dirty="0">
                <a:effectLst/>
                <a:latin typeface="Times New Roman" panose="02020603050405020304" pitchFamily="18" charset="0"/>
                <a:ea typeface="Linux Libertine G"/>
              </a:rPr>
              <a:t> </a:t>
            </a:r>
            <a:r>
              <a:rPr lang="en-GB" sz="1200" dirty="0" err="1">
                <a:effectLst/>
                <a:latin typeface="Times New Roman" panose="02020603050405020304" pitchFamily="18" charset="0"/>
                <a:ea typeface="Linux Libertine G"/>
              </a:rPr>
              <a:t>en</a:t>
            </a:r>
            <a:r>
              <a:rPr lang="en-GB" sz="1200" dirty="0">
                <a:effectLst/>
                <a:latin typeface="Times New Roman" panose="02020603050405020304" pitchFamily="18" charset="0"/>
                <a:ea typeface="Linux Libertine G"/>
              </a:rPr>
              <a:t> </a:t>
            </a:r>
            <a:r>
              <a:rPr lang="en-GB" sz="1200" dirty="0" err="1">
                <a:effectLst/>
                <a:latin typeface="Times New Roman" panose="02020603050405020304" pitchFamily="18" charset="0"/>
                <a:ea typeface="Linux Libertine G"/>
              </a:rPr>
              <a:t>creatieve</a:t>
            </a:r>
            <a:r>
              <a:rPr lang="en-GB" sz="1200" dirty="0">
                <a:effectLst/>
                <a:latin typeface="Times New Roman" panose="02020603050405020304" pitchFamily="18" charset="0"/>
                <a:ea typeface="Linux Libertine G"/>
              </a:rPr>
              <a:t> </a:t>
            </a:r>
            <a:r>
              <a:rPr lang="en-GB" sz="1200" dirty="0" err="1">
                <a:effectLst/>
                <a:latin typeface="Times New Roman" panose="02020603050405020304" pitchFamily="18" charset="0"/>
                <a:ea typeface="Linux Libertine G"/>
              </a:rPr>
              <a:t>inzet</a:t>
            </a:r>
            <a:r>
              <a:rPr lang="en-GB" sz="1200" dirty="0">
                <a:effectLst/>
                <a:latin typeface="Times New Roman" panose="02020603050405020304" pitchFamily="18" charset="0"/>
                <a:ea typeface="Linux Libertine G"/>
              </a:rPr>
              <a:t> van de </a:t>
            </a:r>
            <a:r>
              <a:rPr lang="en-GB" sz="1200" dirty="0" err="1">
                <a:effectLst/>
                <a:latin typeface="Times New Roman" panose="02020603050405020304" pitchFamily="18" charset="0"/>
                <a:ea typeface="Linux Libertine G"/>
              </a:rPr>
              <a:t>gedigitaliseerde</a:t>
            </a:r>
            <a:r>
              <a:rPr lang="en-GB" sz="1200" dirty="0">
                <a:effectLst/>
                <a:latin typeface="Times New Roman" panose="02020603050405020304" pitchFamily="18" charset="0"/>
                <a:ea typeface="Linux Libertine G"/>
              </a:rPr>
              <a:t> collective. </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9907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3B7203F-A7BA-402B-8B02-149D569AE500}" type="slidenum">
              <a:rPr lang="nl-NL" smtClean="0"/>
              <a:t>10</a:t>
            </a:fld>
            <a:endParaRPr lang="nl-NL"/>
          </a:p>
        </p:txBody>
      </p:sp>
    </p:spTree>
    <p:extLst>
      <p:ext uri="{BB962C8B-B14F-4D97-AF65-F5344CB8AC3E}">
        <p14:creationId xmlns:p14="http://schemas.microsoft.com/office/powerpoint/2010/main" val="2625166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B7203F-A7BA-402B-8B02-149D569AE50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8198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9A1C012-8297-4361-ACE8-A2509FB18911}"/>
              </a:ext>
            </a:extLst>
          </p:cNvPr>
          <p:cNvSpPr/>
          <p:nvPr/>
        </p:nvSpPr>
        <p:spPr>
          <a:xfrm>
            <a:off x="0" y="4206240"/>
            <a:ext cx="12192000" cy="2651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EC2572-8518-46FF-8F60-FE2963DF4A6E}"/>
              </a:ext>
            </a:extLst>
          </p:cNvPr>
          <p:cNvSpPr>
            <a:spLocks noGrp="1"/>
          </p:cNvSpPr>
          <p:nvPr>
            <p:ph type="ctrTitle"/>
          </p:nvPr>
        </p:nvSpPr>
        <p:spPr>
          <a:xfrm>
            <a:off x="960120" y="640080"/>
            <a:ext cx="10268712" cy="3227832"/>
          </a:xfrm>
        </p:spPr>
        <p:txBody>
          <a:bodyPr anchor="b">
            <a:normAutofit/>
          </a:bodyPr>
          <a:lstStyle>
            <a:lvl1pPr algn="ctr">
              <a:defRPr sz="8800" baseline="0">
                <a:solidFill>
                  <a:schemeClr val="tx1"/>
                </a:solidFill>
              </a:defRPr>
            </a:lvl1pPr>
          </a:lstStyle>
          <a:p>
            <a:r>
              <a:rPr lang="en-US" dirty="0"/>
              <a:t>Click to edit Master title style</a:t>
            </a:r>
          </a:p>
        </p:txBody>
      </p:sp>
      <p:sp>
        <p:nvSpPr>
          <p:cNvPr id="3" name="Subtitle 2">
            <a:extLst>
              <a:ext uri="{FF2B5EF4-FFF2-40B4-BE49-F238E27FC236}">
                <a16:creationId xmlns:a16="http://schemas.microsoft.com/office/drawing/2014/main" id="{A7A0C76A-7715-48A4-8CF5-14BBF61962A1}"/>
              </a:ext>
            </a:extLst>
          </p:cNvPr>
          <p:cNvSpPr>
            <a:spLocks noGrp="1"/>
          </p:cNvSpPr>
          <p:nvPr>
            <p:ph type="subTitle" idx="1"/>
          </p:nvPr>
        </p:nvSpPr>
        <p:spPr>
          <a:xfrm>
            <a:off x="960120" y="4526280"/>
            <a:ext cx="10268712" cy="1508760"/>
          </a:xfrm>
        </p:spPr>
        <p:txBody>
          <a:bodyPr>
            <a:normAutofit/>
          </a:bodyPr>
          <a:lstStyle>
            <a:lvl1pPr marL="0" indent="0" algn="ctr">
              <a:buNone/>
              <a:defRPr sz="36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Date Placeholder 10">
            <a:extLst>
              <a:ext uri="{FF2B5EF4-FFF2-40B4-BE49-F238E27FC236}">
                <a16:creationId xmlns:a16="http://schemas.microsoft.com/office/drawing/2014/main" id="{52D4EF84-F7DF-49C5-9285-301284ADB99A}"/>
              </a:ext>
            </a:extLst>
          </p:cNvPr>
          <p:cNvSpPr>
            <a:spLocks noGrp="1"/>
          </p:cNvSpPr>
          <p:nvPr>
            <p:ph type="dt" sz="half" idx="10"/>
          </p:nvPr>
        </p:nvSpPr>
        <p:spPr/>
        <p:txBody>
          <a:bodyPr/>
          <a:lstStyle>
            <a:lvl1pPr>
              <a:defRPr>
                <a:solidFill>
                  <a:schemeClr val="bg1"/>
                </a:solidFill>
              </a:defRPr>
            </a:lvl1pPr>
          </a:lstStyle>
          <a:p>
            <a:pPr algn="r"/>
            <a:fld id="{A37D6D71-8B28-4ED6-B932-04B197003D23}" type="datetimeFigureOut">
              <a:rPr lang="en-US" smtClean="0"/>
              <a:pPr algn="r"/>
              <a:t>11/24/2021</a:t>
            </a:fld>
            <a:endParaRPr lang="en-US" dirty="0"/>
          </a:p>
        </p:txBody>
      </p:sp>
      <p:sp>
        <p:nvSpPr>
          <p:cNvPr id="12" name="Footer Placeholder 11">
            <a:extLst>
              <a:ext uri="{FF2B5EF4-FFF2-40B4-BE49-F238E27FC236}">
                <a16:creationId xmlns:a16="http://schemas.microsoft.com/office/drawing/2014/main" id="{81266E04-79AF-49EF-86BC-DB29D304BBEC}"/>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13" name="Slide Number Placeholder 12">
            <a:extLst>
              <a:ext uri="{FF2B5EF4-FFF2-40B4-BE49-F238E27FC236}">
                <a16:creationId xmlns:a16="http://schemas.microsoft.com/office/drawing/2014/main" id="{90DF5B53-9A9A-46CE-A910-25ADA58753A8}"/>
              </a:ext>
            </a:extLst>
          </p:cNvPr>
          <p:cNvSpPr>
            <a:spLocks noGrp="1"/>
          </p:cNvSpPr>
          <p:nvPr>
            <p:ph type="sldNum" sz="quarter" idx="12"/>
          </p:nvPr>
        </p:nvSpPr>
        <p:spPr/>
        <p:txBody>
          <a:bodyPr/>
          <a:lstStyle>
            <a:lvl1pPr>
              <a:defRPr>
                <a:solidFill>
                  <a:schemeClr val="bg1"/>
                </a:solidFill>
              </a:defRPr>
            </a:lvl1p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346034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27B9-64C6-4AFE-8E67-F60CD17A80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92656D-F600-4D76-8A0F-BDBE78759B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A13412-4939-4879-B91F-BB5B029B6CEB}"/>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8" name="Footer Placeholder 7">
            <a:extLst>
              <a:ext uri="{FF2B5EF4-FFF2-40B4-BE49-F238E27FC236}">
                <a16:creationId xmlns:a16="http://schemas.microsoft.com/office/drawing/2014/main" id="{95237DB9-DE7D-4687-82D7-612600F06C3E}"/>
              </a:ext>
            </a:extLst>
          </p:cNvPr>
          <p:cNvSpPr>
            <a:spLocks noGrp="1"/>
          </p:cNvSpPr>
          <p:nvPr>
            <p:ph type="ftr" sz="quarter" idx="11"/>
          </p:nvPr>
        </p:nvSpPr>
        <p:spPr/>
        <p:txBody>
          <a:bodyPr/>
          <a:lstStyle/>
          <a:p>
            <a:endParaRPr lang="en-US" dirty="0">
              <a:solidFill>
                <a:schemeClr val="tx1"/>
              </a:solidFill>
            </a:endParaRPr>
          </a:p>
        </p:txBody>
      </p:sp>
      <p:sp>
        <p:nvSpPr>
          <p:cNvPr id="9" name="Slide Number Placeholder 8">
            <a:extLst>
              <a:ext uri="{FF2B5EF4-FFF2-40B4-BE49-F238E27FC236}">
                <a16:creationId xmlns:a16="http://schemas.microsoft.com/office/drawing/2014/main" id="{6C819356-0444-4C23-82D3-E2FDE28D3DCB}"/>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585298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EB51B7C-D548-4AB7-90A4-C196105E6D56}"/>
              </a:ext>
            </a:extLst>
          </p:cNvPr>
          <p:cNvSpPr/>
          <p:nvPr/>
        </p:nvSpPr>
        <p:spPr>
          <a:xfrm>
            <a:off x="7108274" y="0"/>
            <a:ext cx="50837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32DC521B-8B54-4843-9FF4-B2C30FA0043F}"/>
              </a:ext>
            </a:extLst>
          </p:cNvPr>
          <p:cNvSpPr>
            <a:spLocks noGrp="1"/>
          </p:cNvSpPr>
          <p:nvPr>
            <p:ph type="title" orient="vert"/>
          </p:nvPr>
        </p:nvSpPr>
        <p:spPr>
          <a:xfrm>
            <a:off x="7751740" y="643467"/>
            <a:ext cx="3477092" cy="5533495"/>
          </a:xfrm>
        </p:spPr>
        <p:txBody>
          <a:bodyPr vert="eaVert" tIns="91440" bIns="91440"/>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410E3F10-9E27-41E6-A965-4243E37BE3D5}"/>
              </a:ext>
            </a:extLst>
          </p:cNvPr>
          <p:cNvSpPr>
            <a:spLocks noGrp="1"/>
          </p:cNvSpPr>
          <p:nvPr>
            <p:ph type="body" orient="vert" idx="1"/>
          </p:nvPr>
        </p:nvSpPr>
        <p:spPr>
          <a:xfrm>
            <a:off x="960120" y="643467"/>
            <a:ext cx="5504687" cy="5533496"/>
          </a:xfrm>
        </p:spPr>
        <p:txBody>
          <a:bodyPr vert="eaVert" tIns="91440" b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6341D62D-51A0-4AD7-8027-BF548FB6AAF3}"/>
              </a:ext>
            </a:extLst>
          </p:cNvPr>
          <p:cNvSpPr>
            <a:spLocks noGrp="1"/>
          </p:cNvSpPr>
          <p:nvPr>
            <p:ph type="dt" sz="half" idx="10"/>
          </p:nvPr>
        </p:nvSpPr>
        <p:spPr>
          <a:xfrm>
            <a:off x="7617898" y="6356350"/>
            <a:ext cx="2522798" cy="365125"/>
          </a:xfrm>
        </p:spPr>
        <p:txBody>
          <a:bodyPr/>
          <a:lstStyle>
            <a:lvl1pPr>
              <a:defRPr>
                <a:solidFill>
                  <a:schemeClr val="bg1"/>
                </a:solidFill>
              </a:defRPr>
            </a:lvl1pPr>
          </a:lstStyle>
          <a:p>
            <a:pPr algn="r"/>
            <a:fld id="{A37D6D71-8B28-4ED6-B932-04B197003D23}" type="datetimeFigureOut">
              <a:rPr lang="en-US" smtClean="0"/>
              <a:pPr algn="r"/>
              <a:t>11/24/2021</a:t>
            </a:fld>
            <a:endParaRPr lang="en-US" dirty="0"/>
          </a:p>
        </p:txBody>
      </p:sp>
      <p:sp>
        <p:nvSpPr>
          <p:cNvPr id="8" name="Footer Placeholder 7">
            <a:extLst>
              <a:ext uri="{FF2B5EF4-FFF2-40B4-BE49-F238E27FC236}">
                <a16:creationId xmlns:a16="http://schemas.microsoft.com/office/drawing/2014/main" id="{A5857492-A701-44A1-B1D5-7B2C8CD06582}"/>
              </a:ext>
            </a:extLst>
          </p:cNvPr>
          <p:cNvSpPr>
            <a:spLocks noGrp="1"/>
          </p:cNvSpPr>
          <p:nvPr>
            <p:ph type="ftr" sz="quarter" idx="11"/>
          </p:nvPr>
        </p:nvSpPr>
        <p:spPr/>
        <p:txBody>
          <a:bodyPr/>
          <a:lstStyle/>
          <a:p>
            <a:endParaRPr lang="en-US" dirty="0">
              <a:solidFill>
                <a:schemeClr val="tx1"/>
              </a:solidFill>
            </a:endParaRPr>
          </a:p>
        </p:txBody>
      </p:sp>
      <p:sp>
        <p:nvSpPr>
          <p:cNvPr id="9" name="Slide Number Placeholder 8">
            <a:extLst>
              <a:ext uri="{FF2B5EF4-FFF2-40B4-BE49-F238E27FC236}">
                <a16:creationId xmlns:a16="http://schemas.microsoft.com/office/drawing/2014/main" id="{EED2E8AE-F1AA-4D19-A434-102501D3B460}"/>
              </a:ext>
            </a:extLst>
          </p:cNvPr>
          <p:cNvSpPr>
            <a:spLocks noGrp="1"/>
          </p:cNvSpPr>
          <p:nvPr>
            <p:ph type="sldNum" sz="quarter" idx="12"/>
          </p:nvPr>
        </p:nvSpPr>
        <p:spPr/>
        <p:txBody>
          <a:bodyPr/>
          <a:lstStyle>
            <a:lvl1pPr>
              <a:defRPr>
                <a:solidFill>
                  <a:schemeClr val="bg1"/>
                </a:solidFill>
              </a:defRPr>
            </a:lvl1p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3006148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80910-921F-4143-AB01-0F0AFC2908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0182FC-5A0B-4C24-A6ED-990ED5BA90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B6172F4-3DB0-4AE3-8926-081B78034C68}"/>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8" name="Footer Placeholder 7">
            <a:extLst>
              <a:ext uri="{FF2B5EF4-FFF2-40B4-BE49-F238E27FC236}">
                <a16:creationId xmlns:a16="http://schemas.microsoft.com/office/drawing/2014/main" id="{825F1358-C731-465B-BCB1-2CCBFD6ECF7E}"/>
              </a:ext>
            </a:extLst>
          </p:cNvPr>
          <p:cNvSpPr>
            <a:spLocks noGrp="1"/>
          </p:cNvSpPr>
          <p:nvPr>
            <p:ph type="ftr" sz="quarter" idx="11"/>
          </p:nvPr>
        </p:nvSpPr>
        <p:spPr/>
        <p:txBody>
          <a:bodyPr/>
          <a:lstStyle/>
          <a:p>
            <a:endParaRPr lang="en-US" dirty="0">
              <a:solidFill>
                <a:schemeClr val="tx1"/>
              </a:solidFill>
            </a:endParaRPr>
          </a:p>
        </p:txBody>
      </p:sp>
      <p:sp>
        <p:nvSpPr>
          <p:cNvPr id="9" name="Slide Number Placeholder 8">
            <a:extLst>
              <a:ext uri="{FF2B5EF4-FFF2-40B4-BE49-F238E27FC236}">
                <a16:creationId xmlns:a16="http://schemas.microsoft.com/office/drawing/2014/main" id="{C8D59536-57D3-4C8A-A207-568465A32E45}"/>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257638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1E0804-8E9E-4C6E-B18D-44FE715B239E}"/>
              </a:ext>
            </a:extLst>
          </p:cNvPr>
          <p:cNvSpPr/>
          <p:nvPr/>
        </p:nvSpPr>
        <p:spPr>
          <a:xfrm>
            <a:off x="0" y="0"/>
            <a:ext cx="12192000" cy="42249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278AA1-17A5-44BF-8791-EACDA31F5D86}"/>
              </a:ext>
            </a:extLst>
          </p:cNvPr>
          <p:cNvSpPr>
            <a:spLocks noGrp="1"/>
          </p:cNvSpPr>
          <p:nvPr>
            <p:ph type="title"/>
          </p:nvPr>
        </p:nvSpPr>
        <p:spPr>
          <a:xfrm>
            <a:off x="960120" y="768096"/>
            <a:ext cx="10268712" cy="3136392"/>
          </a:xfrm>
        </p:spPr>
        <p:txBody>
          <a:bodyPr anchor="b">
            <a:normAutofit/>
          </a:bodyPr>
          <a:lstStyle>
            <a:lvl1pPr>
              <a:defRPr sz="720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01203A5-DA79-4778-AB85-150365748494}"/>
              </a:ext>
            </a:extLst>
          </p:cNvPr>
          <p:cNvSpPr>
            <a:spLocks noGrp="1"/>
          </p:cNvSpPr>
          <p:nvPr>
            <p:ph type="body" idx="1"/>
          </p:nvPr>
        </p:nvSpPr>
        <p:spPr>
          <a:xfrm>
            <a:off x="960120" y="4544568"/>
            <a:ext cx="10268712" cy="1545336"/>
          </a:xfrm>
        </p:spPr>
        <p:txBody>
          <a:bodyPr>
            <a:normAutofit/>
          </a:bodyPr>
          <a:lstStyle>
            <a:lvl1pPr marL="0" indent="0">
              <a:buNone/>
              <a:defRPr sz="3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Date Placeholder 8">
            <a:extLst>
              <a:ext uri="{FF2B5EF4-FFF2-40B4-BE49-F238E27FC236}">
                <a16:creationId xmlns:a16="http://schemas.microsoft.com/office/drawing/2014/main" id="{CE3B1B5E-0912-44AE-BAED-70B980E53915}"/>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10" name="Footer Placeholder 9">
            <a:extLst>
              <a:ext uri="{FF2B5EF4-FFF2-40B4-BE49-F238E27FC236}">
                <a16:creationId xmlns:a16="http://schemas.microsoft.com/office/drawing/2014/main" id="{346C82F1-A7B2-4F03-A26B-59D79BF5BFD5}"/>
              </a:ext>
            </a:extLst>
          </p:cNvPr>
          <p:cNvSpPr>
            <a:spLocks noGrp="1"/>
          </p:cNvSpPr>
          <p:nvPr>
            <p:ph type="ftr" sz="quarter" idx="11"/>
          </p:nvPr>
        </p:nvSpPr>
        <p:spPr/>
        <p:txBody>
          <a:bodyPr/>
          <a:lstStyle/>
          <a:p>
            <a:endParaRPr lang="en-US" dirty="0">
              <a:solidFill>
                <a:schemeClr val="tx1"/>
              </a:solidFill>
            </a:endParaRPr>
          </a:p>
        </p:txBody>
      </p:sp>
      <p:sp>
        <p:nvSpPr>
          <p:cNvPr id="11" name="Slide Number Placeholder 10">
            <a:extLst>
              <a:ext uri="{FF2B5EF4-FFF2-40B4-BE49-F238E27FC236}">
                <a16:creationId xmlns:a16="http://schemas.microsoft.com/office/drawing/2014/main" id="{B1DC1ABC-47A9-477B-A29D-F6690EE6B532}"/>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902086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5F398-F05F-4793-9FA5-5B817EB95A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17F1CD-2CD4-4BBB-AB36-73A20B1A8D69}"/>
              </a:ext>
            </a:extLst>
          </p:cNvPr>
          <p:cNvSpPr>
            <a:spLocks noGrp="1"/>
          </p:cNvSpPr>
          <p:nvPr>
            <p:ph sz="half" idx="1"/>
          </p:nvPr>
        </p:nvSpPr>
        <p:spPr>
          <a:xfrm>
            <a:off x="960120" y="2587752"/>
            <a:ext cx="4815840" cy="35935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67BBE02-B884-4CCC-9CBD-13B792BBA2BE}"/>
              </a:ext>
            </a:extLst>
          </p:cNvPr>
          <p:cNvSpPr>
            <a:spLocks noGrp="1"/>
          </p:cNvSpPr>
          <p:nvPr>
            <p:ph sz="half" idx="2"/>
          </p:nvPr>
        </p:nvSpPr>
        <p:spPr>
          <a:xfrm>
            <a:off x="6412992" y="2583371"/>
            <a:ext cx="4815840" cy="35935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Date Placeholder 11">
            <a:extLst>
              <a:ext uri="{FF2B5EF4-FFF2-40B4-BE49-F238E27FC236}">
                <a16:creationId xmlns:a16="http://schemas.microsoft.com/office/drawing/2014/main" id="{B7FBE509-AA68-4D63-A589-AD5DE7FFFECA}"/>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13" name="Footer Placeholder 12">
            <a:extLst>
              <a:ext uri="{FF2B5EF4-FFF2-40B4-BE49-F238E27FC236}">
                <a16:creationId xmlns:a16="http://schemas.microsoft.com/office/drawing/2014/main" id="{9C1A4D52-57E4-4F45-BC2C-9FD73E9CEC59}"/>
              </a:ext>
            </a:extLst>
          </p:cNvPr>
          <p:cNvSpPr>
            <a:spLocks noGrp="1"/>
          </p:cNvSpPr>
          <p:nvPr>
            <p:ph type="ftr" sz="quarter" idx="11"/>
          </p:nvPr>
        </p:nvSpPr>
        <p:spPr/>
        <p:txBody>
          <a:bodyPr/>
          <a:lstStyle/>
          <a:p>
            <a:endParaRPr lang="en-US" dirty="0">
              <a:solidFill>
                <a:schemeClr val="tx1"/>
              </a:solidFill>
            </a:endParaRPr>
          </a:p>
        </p:txBody>
      </p:sp>
      <p:sp>
        <p:nvSpPr>
          <p:cNvPr id="14" name="Slide Number Placeholder 13">
            <a:extLst>
              <a:ext uri="{FF2B5EF4-FFF2-40B4-BE49-F238E27FC236}">
                <a16:creationId xmlns:a16="http://schemas.microsoft.com/office/drawing/2014/main" id="{E76AD5E1-358D-4236-85AE-74713259EF08}"/>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3648833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287D32C-166A-4FBE-B24D-C25769095429}"/>
              </a:ext>
            </a:extLst>
          </p:cNvPr>
          <p:cNvSpPr>
            <a:spLocks noGrp="1"/>
          </p:cNvSpPr>
          <p:nvPr>
            <p:ph type="body" idx="1"/>
          </p:nvPr>
        </p:nvSpPr>
        <p:spPr>
          <a:xfrm>
            <a:off x="960121" y="2587752"/>
            <a:ext cx="4818888" cy="892048"/>
          </a:xfrm>
        </p:spPr>
        <p:txBody>
          <a:bodyPr anchor="ctr"/>
          <a:lstStyle>
            <a:lvl1pPr marL="0" indent="0">
              <a:buNone/>
              <a:defRPr sz="26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9EC567-F249-462A-B71A-9C40D50E26AA}"/>
              </a:ext>
            </a:extLst>
          </p:cNvPr>
          <p:cNvSpPr>
            <a:spLocks noGrp="1"/>
          </p:cNvSpPr>
          <p:nvPr>
            <p:ph sz="half" idx="2"/>
          </p:nvPr>
        </p:nvSpPr>
        <p:spPr>
          <a:xfrm>
            <a:off x="960120" y="3594538"/>
            <a:ext cx="4818888" cy="2586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BB7D2C6-69D1-4DE4-BF68-5FB0623DB9E3}"/>
              </a:ext>
            </a:extLst>
          </p:cNvPr>
          <p:cNvSpPr>
            <a:spLocks noGrp="1"/>
          </p:cNvSpPr>
          <p:nvPr>
            <p:ph type="body" sz="quarter" idx="3"/>
          </p:nvPr>
        </p:nvSpPr>
        <p:spPr>
          <a:xfrm>
            <a:off x="6409944" y="2587752"/>
            <a:ext cx="4818888" cy="892048"/>
          </a:xfrm>
        </p:spPr>
        <p:txBody>
          <a:bodyPr anchor="ctr"/>
          <a:lstStyle>
            <a:lvl1pPr marL="0" indent="0">
              <a:buNone/>
              <a:defRPr sz="26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367CC7-ED09-4F8D-A39A-C5969D33B9F8}"/>
              </a:ext>
            </a:extLst>
          </p:cNvPr>
          <p:cNvSpPr>
            <a:spLocks noGrp="1"/>
          </p:cNvSpPr>
          <p:nvPr>
            <p:ph sz="quarter" idx="4"/>
          </p:nvPr>
        </p:nvSpPr>
        <p:spPr>
          <a:xfrm>
            <a:off x="6409944" y="3594538"/>
            <a:ext cx="4818888" cy="2586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5F92A44F-DE98-4FB5-B474-5DCCDD267A79}"/>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11" name="Footer Placeholder 10">
            <a:extLst>
              <a:ext uri="{FF2B5EF4-FFF2-40B4-BE49-F238E27FC236}">
                <a16:creationId xmlns:a16="http://schemas.microsoft.com/office/drawing/2014/main" id="{3ACC79DA-A9E4-4E93-93F1-81907A901BBB}"/>
              </a:ext>
            </a:extLst>
          </p:cNvPr>
          <p:cNvSpPr>
            <a:spLocks noGrp="1"/>
          </p:cNvSpPr>
          <p:nvPr>
            <p:ph type="ftr" sz="quarter" idx="11"/>
          </p:nvPr>
        </p:nvSpPr>
        <p:spPr/>
        <p:txBody>
          <a:bodyPr/>
          <a:lstStyle/>
          <a:p>
            <a:endParaRPr lang="en-US" dirty="0">
              <a:solidFill>
                <a:schemeClr val="tx1"/>
              </a:solidFill>
            </a:endParaRPr>
          </a:p>
        </p:txBody>
      </p:sp>
      <p:sp>
        <p:nvSpPr>
          <p:cNvPr id="12" name="Slide Number Placeholder 11">
            <a:extLst>
              <a:ext uri="{FF2B5EF4-FFF2-40B4-BE49-F238E27FC236}">
                <a16:creationId xmlns:a16="http://schemas.microsoft.com/office/drawing/2014/main" id="{404DFE57-AA80-4ED8-AD77-35CC56F3FBC6}"/>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
        <p:nvSpPr>
          <p:cNvPr id="13" name="Title 12">
            <a:extLst>
              <a:ext uri="{FF2B5EF4-FFF2-40B4-BE49-F238E27FC236}">
                <a16:creationId xmlns:a16="http://schemas.microsoft.com/office/drawing/2014/main" id="{FB62259C-ADDF-4293-AD3B-AB2E04A7483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0961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7BA0-DC57-452F-85B7-C979AA690920}"/>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F1C53797-8D72-4774-AC93-EB9FDD650CCD}"/>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7" name="Footer Placeholder 6">
            <a:extLst>
              <a:ext uri="{FF2B5EF4-FFF2-40B4-BE49-F238E27FC236}">
                <a16:creationId xmlns:a16="http://schemas.microsoft.com/office/drawing/2014/main" id="{9E945AB7-1A32-4516-ABF9-B40958AE2E73}"/>
              </a:ext>
            </a:extLst>
          </p:cNvPr>
          <p:cNvSpPr>
            <a:spLocks noGrp="1"/>
          </p:cNvSpPr>
          <p:nvPr>
            <p:ph type="ftr" sz="quarter" idx="11"/>
          </p:nvPr>
        </p:nvSpPr>
        <p:spPr/>
        <p:txBody>
          <a:bodyPr/>
          <a:lstStyle/>
          <a:p>
            <a:endParaRPr lang="en-US" dirty="0">
              <a:solidFill>
                <a:schemeClr val="tx1"/>
              </a:solidFill>
            </a:endParaRPr>
          </a:p>
        </p:txBody>
      </p:sp>
      <p:sp>
        <p:nvSpPr>
          <p:cNvPr id="8" name="Slide Number Placeholder 7">
            <a:extLst>
              <a:ext uri="{FF2B5EF4-FFF2-40B4-BE49-F238E27FC236}">
                <a16:creationId xmlns:a16="http://schemas.microsoft.com/office/drawing/2014/main" id="{B22923C3-1D67-4089-A6B1-9A10315E807F}"/>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75976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FC0A8DC1-14F6-453B-A724-D6493F063F83}"/>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6" name="Footer Placeholder 5">
            <a:extLst>
              <a:ext uri="{FF2B5EF4-FFF2-40B4-BE49-F238E27FC236}">
                <a16:creationId xmlns:a16="http://schemas.microsoft.com/office/drawing/2014/main" id="{66E63FF0-1A91-4698-B12A-112D05373593}"/>
              </a:ext>
            </a:extLst>
          </p:cNvPr>
          <p:cNvSpPr>
            <a:spLocks noGrp="1"/>
          </p:cNvSpPr>
          <p:nvPr>
            <p:ph type="ftr" sz="quarter" idx="11"/>
          </p:nvPr>
        </p:nvSpPr>
        <p:spPr/>
        <p:txBody>
          <a:bodyPr/>
          <a:lstStyle/>
          <a:p>
            <a:endParaRPr lang="en-US" dirty="0">
              <a:solidFill>
                <a:schemeClr val="tx1"/>
              </a:solidFill>
            </a:endParaRPr>
          </a:p>
        </p:txBody>
      </p:sp>
      <p:sp>
        <p:nvSpPr>
          <p:cNvPr id="7" name="Slide Number Placeholder 6">
            <a:extLst>
              <a:ext uri="{FF2B5EF4-FFF2-40B4-BE49-F238E27FC236}">
                <a16:creationId xmlns:a16="http://schemas.microsoft.com/office/drawing/2014/main" id="{1E066D53-44B3-4F04-93FD-9756A60139F9}"/>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4293445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83A0FE-F7E3-433E-9A29-D778690D223A}"/>
              </a:ext>
            </a:extLst>
          </p:cNvPr>
          <p:cNvSpPr>
            <a:spLocks noGrp="1"/>
          </p:cNvSpPr>
          <p:nvPr>
            <p:ph idx="1"/>
          </p:nvPr>
        </p:nvSpPr>
        <p:spPr>
          <a:xfrm>
            <a:off x="5183188" y="2591850"/>
            <a:ext cx="6045644" cy="359359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1794B15D-55F5-4208-AF40-41CAFEB56F4C}"/>
              </a:ext>
            </a:extLst>
          </p:cNvPr>
          <p:cNvSpPr>
            <a:spLocks noGrp="1"/>
          </p:cNvSpPr>
          <p:nvPr>
            <p:ph type="body" sz="half" idx="2"/>
          </p:nvPr>
        </p:nvSpPr>
        <p:spPr>
          <a:xfrm>
            <a:off x="960120" y="2591850"/>
            <a:ext cx="3811905" cy="3277137"/>
          </a:xfrm>
        </p:spPr>
        <p:txBody>
          <a:bodyPr anchor="ct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E8A46CE7-2F0F-4C85-B633-B9FCB8347AE7}"/>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9" name="Footer Placeholder 8">
            <a:extLst>
              <a:ext uri="{FF2B5EF4-FFF2-40B4-BE49-F238E27FC236}">
                <a16:creationId xmlns:a16="http://schemas.microsoft.com/office/drawing/2014/main" id="{D0900919-3A73-4918-9D97-8DBE7ABB7A19}"/>
              </a:ext>
            </a:extLst>
          </p:cNvPr>
          <p:cNvSpPr>
            <a:spLocks noGrp="1"/>
          </p:cNvSpPr>
          <p:nvPr>
            <p:ph type="ftr" sz="quarter" idx="11"/>
          </p:nvPr>
        </p:nvSpPr>
        <p:spPr/>
        <p:txBody>
          <a:bodyPr/>
          <a:lstStyle/>
          <a:p>
            <a:endParaRPr lang="en-US" dirty="0">
              <a:solidFill>
                <a:schemeClr val="tx1"/>
              </a:solidFill>
            </a:endParaRPr>
          </a:p>
        </p:txBody>
      </p:sp>
      <p:sp>
        <p:nvSpPr>
          <p:cNvPr id="10" name="Slide Number Placeholder 9">
            <a:extLst>
              <a:ext uri="{FF2B5EF4-FFF2-40B4-BE49-F238E27FC236}">
                <a16:creationId xmlns:a16="http://schemas.microsoft.com/office/drawing/2014/main" id="{08BC1001-E44E-4A9A-9E60-2E319A844F65}"/>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
        <p:nvSpPr>
          <p:cNvPr id="11" name="Title 10">
            <a:extLst>
              <a:ext uri="{FF2B5EF4-FFF2-40B4-BE49-F238E27FC236}">
                <a16:creationId xmlns:a16="http://schemas.microsoft.com/office/drawing/2014/main" id="{A125AC31-022C-40AA-B65C-C9AC48395A6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9862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797A575-703F-410E-9A84-F9B578FEAE80}"/>
              </a:ext>
            </a:extLst>
          </p:cNvPr>
          <p:cNvSpPr>
            <a:spLocks noGrp="1"/>
          </p:cNvSpPr>
          <p:nvPr>
            <p:ph type="pic" idx="1"/>
          </p:nvPr>
        </p:nvSpPr>
        <p:spPr>
          <a:xfrm>
            <a:off x="0" y="2267712"/>
            <a:ext cx="6571469" cy="4590288"/>
          </a:xfrm>
          <a:solidFill>
            <a:schemeClr val="bg1">
              <a:lumMod val="85000"/>
            </a:schemeClr>
          </a:solidFill>
          <a:ln>
            <a:no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1518B509-934D-400A-A922-45B61AC6EDD8}"/>
              </a:ext>
            </a:extLst>
          </p:cNvPr>
          <p:cNvSpPr>
            <a:spLocks noGrp="1"/>
          </p:cNvSpPr>
          <p:nvPr>
            <p:ph type="body" sz="half" idx="2"/>
          </p:nvPr>
        </p:nvSpPr>
        <p:spPr>
          <a:xfrm>
            <a:off x="7235971" y="2587752"/>
            <a:ext cx="3992856" cy="3593592"/>
          </a:xfrm>
        </p:spPr>
        <p:txBody>
          <a:bodyPr anchor="ct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99813C51-6954-4F3A-A043-D1BCC8B50F83}"/>
              </a:ext>
            </a:extLst>
          </p:cNvPr>
          <p:cNvSpPr>
            <a:spLocks noGrp="1"/>
          </p:cNvSpPr>
          <p:nvPr>
            <p:ph type="dt" sz="half" idx="10"/>
          </p:nvPr>
        </p:nvSpPr>
        <p:spPr/>
        <p:txBody>
          <a:bodyPr/>
          <a:lstStyle/>
          <a:p>
            <a:pPr algn="r"/>
            <a:fld id="{A37D6D71-8B28-4ED6-B932-04B197003D23}" type="datetimeFigureOut">
              <a:rPr lang="en-US" smtClean="0"/>
              <a:pPr algn="r"/>
              <a:t>11/24/2021</a:t>
            </a:fld>
            <a:endParaRPr lang="en-US" dirty="0"/>
          </a:p>
        </p:txBody>
      </p:sp>
      <p:sp>
        <p:nvSpPr>
          <p:cNvPr id="9" name="Footer Placeholder 8">
            <a:extLst>
              <a:ext uri="{FF2B5EF4-FFF2-40B4-BE49-F238E27FC236}">
                <a16:creationId xmlns:a16="http://schemas.microsoft.com/office/drawing/2014/main" id="{C0AC32FB-49A3-40E4-9D24-177597043627}"/>
              </a:ext>
            </a:extLst>
          </p:cNvPr>
          <p:cNvSpPr>
            <a:spLocks noGrp="1"/>
          </p:cNvSpPr>
          <p:nvPr>
            <p:ph type="ftr" sz="quarter" idx="11"/>
          </p:nvPr>
        </p:nvSpPr>
        <p:spPr/>
        <p:txBody>
          <a:bodyPr/>
          <a:lstStyle>
            <a:lvl1pPr>
              <a:defRPr>
                <a:solidFill>
                  <a:srgbClr val="FFFFFF"/>
                </a:solidFill>
                <a:effectLst>
                  <a:outerShdw blurRad="50800" dist="38100" dir="2700000" algn="tl" rotWithShape="0">
                    <a:prstClr val="black">
                      <a:alpha val="43000"/>
                    </a:prstClr>
                  </a:outerShdw>
                </a:effectLst>
              </a:defRPr>
            </a:lvl1pPr>
          </a:lstStyle>
          <a:p>
            <a:endParaRPr lang="en-US" dirty="0">
              <a:effectLst>
                <a:outerShdw blurRad="50800" dist="38100" dir="2700000" algn="tl" rotWithShape="0">
                  <a:prstClr val="black">
                    <a:alpha val="43000"/>
                  </a:prstClr>
                </a:outerShdw>
              </a:effectLst>
            </a:endParaRPr>
          </a:p>
        </p:txBody>
      </p:sp>
      <p:sp>
        <p:nvSpPr>
          <p:cNvPr id="10" name="Slide Number Placeholder 9">
            <a:extLst>
              <a:ext uri="{FF2B5EF4-FFF2-40B4-BE49-F238E27FC236}">
                <a16:creationId xmlns:a16="http://schemas.microsoft.com/office/drawing/2014/main" id="{EC93F5E6-DAE6-447B-8038-5F4C9A799F57}"/>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
        <p:nvSpPr>
          <p:cNvPr id="2" name="Title 1">
            <a:extLst>
              <a:ext uri="{FF2B5EF4-FFF2-40B4-BE49-F238E27FC236}">
                <a16:creationId xmlns:a16="http://schemas.microsoft.com/office/drawing/2014/main" id="{9BFF97FB-514D-4FE8-A9A4-E9A111A56ED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11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D153959-30FA-4987-A094-7243641F474B}"/>
              </a:ext>
            </a:extLst>
          </p:cNvPr>
          <p:cNvSpPr/>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50216229-A6DB-436A-B327-667E80F0A563}"/>
              </a:ext>
            </a:extLst>
          </p:cNvPr>
          <p:cNvSpPr>
            <a:spLocks noGrp="1"/>
          </p:cNvSpPr>
          <p:nvPr>
            <p:ph type="title"/>
          </p:nvPr>
        </p:nvSpPr>
        <p:spPr>
          <a:xfrm>
            <a:off x="960120" y="317814"/>
            <a:ext cx="10268712" cy="170078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B2B351D-270D-480D-8AF5-6A213ED2B3FB}"/>
              </a:ext>
            </a:extLst>
          </p:cNvPr>
          <p:cNvSpPr>
            <a:spLocks noGrp="1"/>
          </p:cNvSpPr>
          <p:nvPr>
            <p:ph type="body" idx="1"/>
          </p:nvPr>
        </p:nvSpPr>
        <p:spPr>
          <a:xfrm>
            <a:off x="960120" y="2587752"/>
            <a:ext cx="10268712" cy="35935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1EB0E73-3310-4A8F-BB4A-7A6A99121A61}"/>
              </a:ext>
            </a:extLst>
          </p:cNvPr>
          <p:cNvSpPr>
            <a:spLocks noGrp="1"/>
          </p:cNvSpPr>
          <p:nvPr>
            <p:ph type="dt" sz="half" idx="2"/>
          </p:nvPr>
        </p:nvSpPr>
        <p:spPr>
          <a:xfrm>
            <a:off x="6903720" y="6356350"/>
            <a:ext cx="3236976" cy="365125"/>
          </a:xfrm>
          <a:prstGeom prst="rect">
            <a:avLst/>
          </a:prstGeom>
        </p:spPr>
        <p:txBody>
          <a:bodyPr vert="horz" lIns="91440" tIns="45720" rIns="91440" bIns="45720" rtlCol="0" anchor="ctr"/>
          <a:lstStyle>
            <a:lvl1pPr algn="just">
              <a:defRPr sz="1200" spc="50" baseline="0">
                <a:solidFill>
                  <a:schemeClr val="tx1"/>
                </a:solidFill>
              </a:defRPr>
            </a:lvl1pPr>
          </a:lstStyle>
          <a:p>
            <a:pPr algn="r"/>
            <a:fld id="{A37D6D71-8B28-4ED6-B932-04B197003D23}" type="datetimeFigureOut">
              <a:rPr lang="en-US" smtClean="0"/>
              <a:pPr algn="r"/>
              <a:t>11/24/2021</a:t>
            </a:fld>
            <a:endParaRPr lang="en-US" spc="50" dirty="0"/>
          </a:p>
        </p:txBody>
      </p:sp>
      <p:sp>
        <p:nvSpPr>
          <p:cNvPr id="5" name="Footer Placeholder 4">
            <a:extLst>
              <a:ext uri="{FF2B5EF4-FFF2-40B4-BE49-F238E27FC236}">
                <a16:creationId xmlns:a16="http://schemas.microsoft.com/office/drawing/2014/main" id="{1381C4C0-515B-4404-A780-C31E7DFE54A4}"/>
              </a:ext>
            </a:extLst>
          </p:cNvPr>
          <p:cNvSpPr>
            <a:spLocks noGrp="1"/>
          </p:cNvSpPr>
          <p:nvPr>
            <p:ph type="ftr" sz="quarter" idx="3"/>
          </p:nvPr>
        </p:nvSpPr>
        <p:spPr>
          <a:xfrm>
            <a:off x="960120" y="6356350"/>
            <a:ext cx="5504688" cy="365125"/>
          </a:xfrm>
          <a:prstGeom prst="rect">
            <a:avLst/>
          </a:prstGeom>
        </p:spPr>
        <p:txBody>
          <a:bodyPr vert="horz" lIns="91440" tIns="45720" rIns="91440" bIns="45720" rtlCol="0" anchor="ctr"/>
          <a:lstStyle>
            <a:lvl1pPr algn="l">
              <a:defRPr sz="1100" cap="all" spc="50" baseline="0">
                <a:solidFill>
                  <a:schemeClr val="tx1"/>
                </a:solidFill>
              </a:defRPr>
            </a:lvl1pPr>
          </a:lstStyle>
          <a:p>
            <a:endParaRPr lang="en-US" spc="50" dirty="0"/>
          </a:p>
        </p:txBody>
      </p:sp>
      <p:sp>
        <p:nvSpPr>
          <p:cNvPr id="6" name="Slide Number Placeholder 5">
            <a:extLst>
              <a:ext uri="{FF2B5EF4-FFF2-40B4-BE49-F238E27FC236}">
                <a16:creationId xmlns:a16="http://schemas.microsoft.com/office/drawing/2014/main" id="{944C30C7-F013-428C-A6F7-A8CCCD14CEF4}"/>
              </a:ext>
            </a:extLst>
          </p:cNvPr>
          <p:cNvSpPr>
            <a:spLocks noGrp="1"/>
          </p:cNvSpPr>
          <p:nvPr>
            <p:ph type="sldNum" sz="quarter" idx="4"/>
          </p:nvPr>
        </p:nvSpPr>
        <p:spPr>
          <a:xfrm>
            <a:off x="10296144" y="6356350"/>
            <a:ext cx="932688" cy="365125"/>
          </a:xfrm>
          <a:prstGeom prst="rect">
            <a:avLst/>
          </a:prstGeom>
        </p:spPr>
        <p:txBody>
          <a:bodyPr vert="horz" lIns="91440" tIns="45720" rIns="91440" bIns="45720" rtlCol="0" anchor="ctr"/>
          <a:lstStyle>
            <a:lvl1pPr algn="r">
              <a:defRPr sz="1200">
                <a:solidFill>
                  <a:schemeClr val="tx1"/>
                </a:solidFill>
              </a:defRPr>
            </a:lvl1p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210563498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2" r:id="rId6"/>
    <p:sldLayoutId id="2147483688" r:id="rId7"/>
    <p:sldLayoutId id="2147483689" r:id="rId8"/>
    <p:sldLayoutId id="2147483690" r:id="rId9"/>
    <p:sldLayoutId id="2147483691" r:id="rId10"/>
    <p:sldLayoutId id="2147483693" r:id="rId11"/>
  </p:sldLayoutIdLst>
  <p:txStyles>
    <p:titleStyle>
      <a:lvl1pPr algn="l" defTabSz="914400" rtl="0" eaLnBrk="1" latinLnBrk="0" hangingPunct="1">
        <a:lnSpc>
          <a:spcPct val="90000"/>
        </a:lnSpc>
        <a:spcBef>
          <a:spcPct val="0"/>
        </a:spcBef>
        <a:buNone/>
        <a:defRPr sz="6600" kern="1200" cap="all" spc="120" baseline="0">
          <a:solidFill>
            <a:schemeClr val="bg1"/>
          </a:solidFill>
          <a:latin typeface="+mj-lt"/>
          <a:ea typeface="+mj-ea"/>
          <a:cs typeface="+mj-cs"/>
        </a:defRPr>
      </a:lvl1pPr>
    </p:titleStyle>
    <p:bodyStyle>
      <a:lvl1pPr marL="0" indent="0" algn="l" defTabSz="914400" rtl="0" eaLnBrk="1" latinLnBrk="0" hangingPunct="1">
        <a:lnSpc>
          <a:spcPct val="101000"/>
        </a:lnSpc>
        <a:spcBef>
          <a:spcPts val="700"/>
        </a:spcBef>
        <a:spcAft>
          <a:spcPts val="700"/>
        </a:spcAft>
        <a:buFont typeface="Arial" panose="020B0604020202020204" pitchFamily="34" charset="0"/>
        <a:buNone/>
        <a:defRPr sz="2600" kern="1200" spc="50" baseline="0">
          <a:solidFill>
            <a:schemeClr val="tx1"/>
          </a:solidFill>
          <a:latin typeface="+mn-lt"/>
          <a:ea typeface="+mn-ea"/>
          <a:cs typeface="+mn-cs"/>
        </a:defRPr>
      </a:lvl1pPr>
      <a:lvl2pPr marL="274320" indent="-274320" algn="l" defTabSz="914400" rtl="0" eaLnBrk="1" latinLnBrk="0" hangingPunct="1">
        <a:lnSpc>
          <a:spcPct val="101000"/>
        </a:lnSpc>
        <a:spcBef>
          <a:spcPts val="400"/>
        </a:spcBef>
        <a:spcAft>
          <a:spcPts val="400"/>
        </a:spcAft>
        <a:buClrTx/>
        <a:buFont typeface="Wingdings" panose="05000000000000000000" pitchFamily="2" charset="2"/>
        <a:buChar char="§"/>
        <a:defRPr sz="2300" kern="1200" spc="50" baseline="0">
          <a:solidFill>
            <a:schemeClr val="tx1"/>
          </a:solidFill>
          <a:latin typeface="+mn-lt"/>
          <a:ea typeface="+mn-ea"/>
          <a:cs typeface="+mn-cs"/>
        </a:defRPr>
      </a:lvl2pPr>
      <a:lvl3pPr marL="274320" indent="0" algn="l" defTabSz="914400" rtl="0" eaLnBrk="1" latinLnBrk="0" hangingPunct="1">
        <a:lnSpc>
          <a:spcPct val="101000"/>
        </a:lnSpc>
        <a:spcBef>
          <a:spcPts val="400"/>
        </a:spcBef>
        <a:spcAft>
          <a:spcPts val="400"/>
        </a:spcAft>
        <a:buFont typeface="Arial" panose="020B0604020202020204" pitchFamily="34" charset="0"/>
        <a:buNone/>
        <a:defRPr sz="1800" b="1" kern="1200" spc="50" baseline="0">
          <a:solidFill>
            <a:schemeClr val="tx1"/>
          </a:solidFill>
          <a:latin typeface="+mn-lt"/>
          <a:ea typeface="+mn-ea"/>
          <a:cs typeface="+mn-cs"/>
        </a:defRPr>
      </a:lvl3pPr>
      <a:lvl4pPr marL="594360" indent="-274320" algn="l" defTabSz="914400" rtl="0" eaLnBrk="1" latinLnBrk="0" hangingPunct="1">
        <a:lnSpc>
          <a:spcPct val="101000"/>
        </a:lnSpc>
        <a:spcBef>
          <a:spcPts val="400"/>
        </a:spcBef>
        <a:spcAft>
          <a:spcPts val="400"/>
        </a:spcAft>
        <a:buClrTx/>
        <a:buFont typeface="Wingdings" panose="05000000000000000000" pitchFamily="2" charset="2"/>
        <a:buChar char="§"/>
        <a:defRPr sz="1800" kern="1200" spc="50" baseline="0">
          <a:solidFill>
            <a:schemeClr val="tx1"/>
          </a:solidFill>
          <a:latin typeface="+mn-lt"/>
          <a:ea typeface="+mn-ea"/>
          <a:cs typeface="+mn-cs"/>
        </a:defRPr>
      </a:lvl4pPr>
      <a:lvl5pPr marL="594360" indent="0" algn="l" defTabSz="914400" rtl="0" eaLnBrk="1" latinLnBrk="0" hangingPunct="1">
        <a:lnSpc>
          <a:spcPct val="101000"/>
        </a:lnSpc>
        <a:spcBef>
          <a:spcPts val="400"/>
        </a:spcBef>
        <a:spcAft>
          <a:spcPts val="400"/>
        </a:spcAft>
        <a:buFont typeface="Arial" panose="020B0604020202020204" pitchFamily="34" charset="0"/>
        <a:buNone/>
        <a:defRPr sz="18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open-digital-libraries.n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jpg"/><Relationship Id="rId4" Type="http://schemas.openxmlformats.org/officeDocument/2006/relationships/diagramLayout" Target="../diagrams/layout1.xml"/><Relationship Id="rId9"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4AA13AD3-0A4F-475A-BEBB-DEEFF5C09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654BDA8-EE5D-4DC8-BA6E-A93D65016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348" y="736600"/>
            <a:ext cx="7534652" cy="53847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ABB67F6-10DE-4AC2-A705-2B0217D9A42B}"/>
              </a:ext>
            </a:extLst>
          </p:cNvPr>
          <p:cNvSpPr>
            <a:spLocks noGrp="1"/>
          </p:cNvSpPr>
          <p:nvPr>
            <p:ph type="ctrTitle"/>
          </p:nvPr>
        </p:nvSpPr>
        <p:spPr>
          <a:xfrm>
            <a:off x="5300814" y="1482634"/>
            <a:ext cx="5928018" cy="3046798"/>
          </a:xfrm>
        </p:spPr>
        <p:txBody>
          <a:bodyPr>
            <a:normAutofit/>
          </a:bodyPr>
          <a:lstStyle/>
          <a:p>
            <a:pPr algn="l"/>
            <a:r>
              <a:rPr lang="nl-NL" sz="6800">
                <a:solidFill>
                  <a:schemeClr val="bg1"/>
                </a:solidFill>
              </a:rPr>
              <a:t>Open</a:t>
            </a:r>
            <a:br>
              <a:rPr lang="nl-NL" sz="6800">
                <a:solidFill>
                  <a:schemeClr val="bg1"/>
                </a:solidFill>
              </a:rPr>
            </a:br>
            <a:r>
              <a:rPr lang="nl-NL" sz="6800">
                <a:solidFill>
                  <a:schemeClr val="bg1"/>
                </a:solidFill>
              </a:rPr>
              <a:t>Digital</a:t>
            </a:r>
            <a:br>
              <a:rPr lang="nl-NL" sz="6800">
                <a:solidFill>
                  <a:schemeClr val="bg1"/>
                </a:solidFill>
              </a:rPr>
            </a:br>
            <a:r>
              <a:rPr lang="nl-NL" sz="6800">
                <a:solidFill>
                  <a:schemeClr val="bg1"/>
                </a:solidFill>
              </a:rPr>
              <a:t>Libraries</a:t>
            </a:r>
          </a:p>
        </p:txBody>
      </p:sp>
      <p:sp>
        <p:nvSpPr>
          <p:cNvPr id="3" name="Ondertitel 2">
            <a:extLst>
              <a:ext uri="{FF2B5EF4-FFF2-40B4-BE49-F238E27FC236}">
                <a16:creationId xmlns:a16="http://schemas.microsoft.com/office/drawing/2014/main" id="{8038AB65-C8D7-451F-9FA7-6FCBF894F4EC}"/>
              </a:ext>
            </a:extLst>
          </p:cNvPr>
          <p:cNvSpPr>
            <a:spLocks noGrp="1"/>
          </p:cNvSpPr>
          <p:nvPr>
            <p:ph type="subTitle" idx="1"/>
          </p:nvPr>
        </p:nvSpPr>
        <p:spPr>
          <a:xfrm>
            <a:off x="5300814" y="4686300"/>
            <a:ext cx="5928018" cy="1057276"/>
          </a:xfrm>
        </p:spPr>
        <p:txBody>
          <a:bodyPr>
            <a:normAutofit/>
          </a:bodyPr>
          <a:lstStyle/>
          <a:p>
            <a:pPr algn="l"/>
            <a:r>
              <a:rPr lang="nl-NL"/>
              <a:t>2020-2023</a:t>
            </a:r>
          </a:p>
          <a:p>
            <a:pPr algn="l"/>
            <a:endParaRPr lang="nl-NL"/>
          </a:p>
        </p:txBody>
      </p:sp>
      <p:pic>
        <p:nvPicPr>
          <p:cNvPr id="6" name="Afbeelding 5">
            <a:extLst>
              <a:ext uri="{FF2B5EF4-FFF2-40B4-BE49-F238E27FC236}">
                <a16:creationId xmlns:a16="http://schemas.microsoft.com/office/drawing/2014/main" id="{9AA18A4C-6FD8-4B7D-B0CF-51775E9A70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701" y="736600"/>
            <a:ext cx="3266778" cy="2450084"/>
          </a:xfrm>
          <a:prstGeom prst="rect">
            <a:avLst/>
          </a:prstGeom>
        </p:spPr>
      </p:pic>
      <p:pic>
        <p:nvPicPr>
          <p:cNvPr id="4" name="Afbeelding 3">
            <a:extLst>
              <a:ext uri="{FF2B5EF4-FFF2-40B4-BE49-F238E27FC236}">
                <a16:creationId xmlns:a16="http://schemas.microsoft.com/office/drawing/2014/main" id="{0DB74D73-1F8C-415B-AF70-5ABF4CDB9BB0}"/>
              </a:ext>
            </a:extLst>
          </p:cNvPr>
          <p:cNvPicPr>
            <a:picLocks noChangeAspect="1"/>
          </p:cNvPicPr>
          <p:nvPr/>
        </p:nvPicPr>
        <p:blipFill>
          <a:blip r:embed="rId3"/>
          <a:stretch>
            <a:fillRect/>
          </a:stretch>
        </p:blipFill>
        <p:spPr>
          <a:xfrm>
            <a:off x="643466" y="4337708"/>
            <a:ext cx="3529249" cy="1117299"/>
          </a:xfrm>
          <a:prstGeom prst="rect">
            <a:avLst/>
          </a:prstGeom>
        </p:spPr>
      </p:pic>
    </p:spTree>
    <p:extLst>
      <p:ext uri="{BB962C8B-B14F-4D97-AF65-F5344CB8AC3E}">
        <p14:creationId xmlns:p14="http://schemas.microsoft.com/office/powerpoint/2010/main" val="838326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31">
            <a:extLst>
              <a:ext uri="{FF2B5EF4-FFF2-40B4-BE49-F238E27FC236}">
                <a16:creationId xmlns:a16="http://schemas.microsoft.com/office/drawing/2014/main" id="{EB6D1D7F-141C-4D8E-BFBA-D95B68E16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46A2332-5D32-4254-9081-B439BC9914EC}"/>
              </a:ext>
            </a:extLst>
          </p:cNvPr>
          <p:cNvSpPr>
            <a:spLocks noGrp="1"/>
          </p:cNvSpPr>
          <p:nvPr>
            <p:ph type="title"/>
          </p:nvPr>
        </p:nvSpPr>
        <p:spPr>
          <a:xfrm>
            <a:off x="960120" y="317814"/>
            <a:ext cx="10268712" cy="1700784"/>
          </a:xfrm>
        </p:spPr>
        <p:txBody>
          <a:bodyPr>
            <a:normAutofit/>
          </a:bodyPr>
          <a:lstStyle/>
          <a:p>
            <a:r>
              <a:rPr lang="nl-NL"/>
              <a:t>Planning</a:t>
            </a:r>
          </a:p>
        </p:txBody>
      </p:sp>
      <p:sp>
        <p:nvSpPr>
          <p:cNvPr id="52" name="Rectangle 33">
            <a:extLst>
              <a:ext uri="{FF2B5EF4-FFF2-40B4-BE49-F238E27FC236}">
                <a16:creationId xmlns:a16="http://schemas.microsoft.com/office/drawing/2014/main" id="{27248369-464E-49D1-91FC-BC34A50A6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2264989"/>
            <a:ext cx="12188952" cy="395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1" name="Tijdelijke aanduiding voor inhoud 2">
            <a:extLst>
              <a:ext uri="{FF2B5EF4-FFF2-40B4-BE49-F238E27FC236}">
                <a16:creationId xmlns:a16="http://schemas.microsoft.com/office/drawing/2014/main" id="{BB8F0391-E508-4086-8AA4-7B2C63A5F0D6}"/>
              </a:ext>
            </a:extLst>
          </p:cNvPr>
          <p:cNvGraphicFramePr/>
          <p:nvPr>
            <p:extLst>
              <p:ext uri="{D42A27DB-BD31-4B8C-83A1-F6EECF244321}">
                <p14:modId xmlns:p14="http://schemas.microsoft.com/office/powerpoint/2010/main" val="2311152205"/>
              </p:ext>
            </p:extLst>
          </p:nvPr>
        </p:nvGraphicFramePr>
        <p:xfrm>
          <a:off x="960438" y="2749621"/>
          <a:ext cx="10267950" cy="2982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049973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Rectangle 40">
            <a:extLst>
              <a:ext uri="{FF2B5EF4-FFF2-40B4-BE49-F238E27FC236}">
                <a16:creationId xmlns:a16="http://schemas.microsoft.com/office/drawing/2014/main" id="{09A1C012-8297-4361-ACE8-A2509FB18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06240"/>
            <a:ext cx="12192000" cy="2651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59" name="Rectangle 42">
            <a:extLst>
              <a:ext uri="{FF2B5EF4-FFF2-40B4-BE49-F238E27FC236}">
                <a16:creationId xmlns:a16="http://schemas.microsoft.com/office/drawing/2014/main" id="{4AA13AD3-0A4F-475A-BEBB-DEEFF5C09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pic>
        <p:nvPicPr>
          <p:cNvPr id="11" name="Afbeelding 10">
            <a:extLst>
              <a:ext uri="{FF2B5EF4-FFF2-40B4-BE49-F238E27FC236}">
                <a16:creationId xmlns:a16="http://schemas.microsoft.com/office/drawing/2014/main" id="{2AD5B6C6-6D71-4CB1-B1C1-AB522A303B73}"/>
              </a:ext>
            </a:extLst>
          </p:cNvPr>
          <p:cNvPicPr>
            <a:picLocks noChangeAspect="1"/>
          </p:cNvPicPr>
          <p:nvPr/>
        </p:nvPicPr>
        <p:blipFill rotWithShape="1">
          <a:blip r:embed="rId3"/>
          <a:srcRect t="11911" r="50845" b="5422"/>
          <a:stretch/>
        </p:blipFill>
        <p:spPr>
          <a:xfrm>
            <a:off x="-94488" y="0"/>
            <a:ext cx="14472865" cy="6876000"/>
          </a:xfrm>
          <a:prstGeom prst="rect">
            <a:avLst/>
          </a:prstGeom>
        </p:spPr>
      </p:pic>
      <p:sp>
        <p:nvSpPr>
          <p:cNvPr id="60" name="Rectangle 44">
            <a:extLst>
              <a:ext uri="{FF2B5EF4-FFF2-40B4-BE49-F238E27FC236}">
                <a16:creationId xmlns:a16="http://schemas.microsoft.com/office/drawing/2014/main" id="{365A786E-9028-443F-8713-B9552D9A23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12777" y="0"/>
            <a:ext cx="7779221" cy="6858000"/>
          </a:xfrm>
          <a:prstGeom prst="rect">
            <a:avLst/>
          </a:prstGeom>
          <a:gradFill>
            <a:gsLst>
              <a:gs pos="58000">
                <a:schemeClr val="tx1">
                  <a:alpha val="30000"/>
                </a:schemeClr>
              </a:gs>
              <a:gs pos="33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 name="Titel 1">
            <a:extLst>
              <a:ext uri="{FF2B5EF4-FFF2-40B4-BE49-F238E27FC236}">
                <a16:creationId xmlns:a16="http://schemas.microsoft.com/office/drawing/2014/main" id="{83213675-8CA0-410F-958E-4D51CC62A761}"/>
              </a:ext>
            </a:extLst>
          </p:cNvPr>
          <p:cNvSpPr>
            <a:spLocks noGrp="1"/>
          </p:cNvSpPr>
          <p:nvPr>
            <p:ph type="title"/>
          </p:nvPr>
        </p:nvSpPr>
        <p:spPr>
          <a:xfrm>
            <a:off x="6281529" y="954156"/>
            <a:ext cx="4950351" cy="3657600"/>
          </a:xfrm>
        </p:spPr>
        <p:txBody>
          <a:bodyPr vert="horz" lIns="91440" tIns="45720" rIns="91440" bIns="45720" rtlCol="0" anchor="ctr">
            <a:normAutofit/>
          </a:bodyPr>
          <a:lstStyle/>
          <a:p>
            <a:r>
              <a:rPr lang="en-US"/>
              <a:t>Website Open Digital Libraries</a:t>
            </a:r>
          </a:p>
        </p:txBody>
      </p:sp>
      <p:sp>
        <p:nvSpPr>
          <p:cNvPr id="3" name="Tijdelijke aanduiding voor inhoud 2">
            <a:extLst>
              <a:ext uri="{FF2B5EF4-FFF2-40B4-BE49-F238E27FC236}">
                <a16:creationId xmlns:a16="http://schemas.microsoft.com/office/drawing/2014/main" id="{9AD06731-68E7-4D77-992E-E2BB4C7451B5}"/>
              </a:ext>
            </a:extLst>
          </p:cNvPr>
          <p:cNvSpPr>
            <a:spLocks noGrp="1"/>
          </p:cNvSpPr>
          <p:nvPr>
            <p:ph idx="1"/>
          </p:nvPr>
        </p:nvSpPr>
        <p:spPr>
          <a:xfrm>
            <a:off x="-94488" y="6538998"/>
            <a:ext cx="6705600" cy="1097280"/>
          </a:xfrm>
        </p:spPr>
        <p:txBody>
          <a:bodyPr vert="horz" lIns="91440" tIns="45720" rIns="91440" bIns="45720" rtlCol="0">
            <a:normAutofit/>
          </a:bodyPr>
          <a:lstStyle/>
          <a:p>
            <a:r>
              <a:rPr lang="en-US" sz="1600" dirty="0">
                <a:solidFill>
                  <a:srgbClr val="FFFFFF"/>
                </a:solidFill>
                <a:hlinkClick r:id="rId4"/>
              </a:rPr>
              <a:t>https://open-digital-libraries.nl/</a:t>
            </a:r>
            <a:r>
              <a:rPr lang="en-US" sz="1600" dirty="0">
                <a:solidFill>
                  <a:srgbClr val="FFFFFF"/>
                </a:solidFill>
              </a:rPr>
              <a:t> </a:t>
            </a:r>
          </a:p>
        </p:txBody>
      </p:sp>
    </p:spTree>
    <p:extLst>
      <p:ext uri="{BB962C8B-B14F-4D97-AF65-F5344CB8AC3E}">
        <p14:creationId xmlns:p14="http://schemas.microsoft.com/office/powerpoint/2010/main" val="137329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1D153959-30FA-4987-A094-7243641F47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54" name="Rectangle 53">
            <a:extLst>
              <a:ext uri="{FF2B5EF4-FFF2-40B4-BE49-F238E27FC236}">
                <a16:creationId xmlns:a16="http://schemas.microsoft.com/office/drawing/2014/main" id="{EB6D1D7F-141C-4D8E-BFBA-D95B68E16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56" name="Rectangle 55">
            <a:extLst>
              <a:ext uri="{FF2B5EF4-FFF2-40B4-BE49-F238E27FC236}">
                <a16:creationId xmlns:a16="http://schemas.microsoft.com/office/drawing/2014/main" id="{245B42B6-26F8-4E25-839B-FB38F13BEF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2" name="Titel 1">
            <a:extLst>
              <a:ext uri="{FF2B5EF4-FFF2-40B4-BE49-F238E27FC236}">
                <a16:creationId xmlns:a16="http://schemas.microsoft.com/office/drawing/2014/main" id="{280900E9-B5A9-40AA-A77D-56D48F25FB17}"/>
              </a:ext>
            </a:extLst>
          </p:cNvPr>
          <p:cNvSpPr>
            <a:spLocks noGrp="1"/>
          </p:cNvSpPr>
          <p:nvPr>
            <p:ph type="title"/>
          </p:nvPr>
        </p:nvSpPr>
        <p:spPr>
          <a:xfrm>
            <a:off x="960120" y="317814"/>
            <a:ext cx="10268712" cy="1700784"/>
          </a:xfrm>
        </p:spPr>
        <p:txBody>
          <a:bodyPr vert="horz" lIns="91440" tIns="45720" rIns="91440" bIns="45720" rtlCol="0" anchor="ctr">
            <a:normAutofit/>
          </a:bodyPr>
          <a:lstStyle/>
          <a:p>
            <a:r>
              <a:rPr lang="en-US" kern="1200" cap="all" spc="120" baseline="0">
                <a:solidFill>
                  <a:schemeClr val="bg1"/>
                </a:solidFill>
                <a:latin typeface="+mj-lt"/>
                <a:ea typeface="+mj-ea"/>
                <a:cs typeface="+mj-cs"/>
              </a:rPr>
              <a:t>Odl x partners</a:t>
            </a:r>
          </a:p>
        </p:txBody>
      </p:sp>
      <p:pic>
        <p:nvPicPr>
          <p:cNvPr id="14" name="Afbeelding 13" descr="Afbeelding met tekst&#10;&#10;Automatisch gegenereerde beschrijving">
            <a:extLst>
              <a:ext uri="{FF2B5EF4-FFF2-40B4-BE49-F238E27FC236}">
                <a16:creationId xmlns:a16="http://schemas.microsoft.com/office/drawing/2014/main" id="{0053B9A9-E66B-48E2-AF8D-9009A7BC4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071" y="4007330"/>
            <a:ext cx="2038448" cy="968262"/>
          </a:xfrm>
          <a:prstGeom prst="rect">
            <a:avLst/>
          </a:prstGeom>
        </p:spPr>
      </p:pic>
      <p:pic>
        <p:nvPicPr>
          <p:cNvPr id="9" name="Tijdelijke aanduiding voor inhoud 8" descr="Afbeelding met tekst&#10;&#10;Automatisch gegenereerde beschrijving">
            <a:extLst>
              <a:ext uri="{FF2B5EF4-FFF2-40B4-BE49-F238E27FC236}">
                <a16:creationId xmlns:a16="http://schemas.microsoft.com/office/drawing/2014/main" id="{41C9A956-920D-454B-8C92-34C086ABBB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5611" y="3092657"/>
            <a:ext cx="2038448" cy="915036"/>
          </a:xfrm>
          <a:prstGeom prst="rect">
            <a:avLst/>
          </a:prstGeom>
        </p:spPr>
      </p:pic>
      <p:pic>
        <p:nvPicPr>
          <p:cNvPr id="12" name="Afbeelding 11" descr="Afbeelding met tekst&#10;&#10;Automatisch gegenereerde beschrijving">
            <a:extLst>
              <a:ext uri="{FF2B5EF4-FFF2-40B4-BE49-F238E27FC236}">
                <a16:creationId xmlns:a16="http://schemas.microsoft.com/office/drawing/2014/main" id="{8C47015F-B01E-4919-897F-CEC8C02280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4947" y="5101328"/>
            <a:ext cx="2039112" cy="652515"/>
          </a:xfrm>
          <a:prstGeom prst="rect">
            <a:avLst/>
          </a:prstGeom>
        </p:spPr>
      </p:pic>
      <p:sp>
        <p:nvSpPr>
          <p:cNvPr id="40" name="Content Placeholder 39">
            <a:extLst>
              <a:ext uri="{FF2B5EF4-FFF2-40B4-BE49-F238E27FC236}">
                <a16:creationId xmlns:a16="http://schemas.microsoft.com/office/drawing/2014/main" id="{C7EB6B10-CCD0-4B34-A692-5BFB1C2BC4C0}"/>
              </a:ext>
            </a:extLst>
          </p:cNvPr>
          <p:cNvSpPr>
            <a:spLocks noGrp="1"/>
          </p:cNvSpPr>
          <p:nvPr>
            <p:ph sz="half" idx="1"/>
          </p:nvPr>
        </p:nvSpPr>
        <p:spPr>
          <a:xfrm>
            <a:off x="6094477" y="2835776"/>
            <a:ext cx="4878323" cy="3235839"/>
          </a:xfrm>
        </p:spPr>
        <p:txBody>
          <a:bodyPr vert="horz" lIns="91440" tIns="45720" rIns="91440" bIns="45720" rtlCol="0" anchor="ctr">
            <a:normAutofit/>
          </a:bodyPr>
          <a:lstStyle/>
          <a:p>
            <a:endParaRPr lang="en-US" dirty="0"/>
          </a:p>
          <a:p>
            <a:endParaRPr lang="en-US" dirty="0"/>
          </a:p>
          <a:p>
            <a:endParaRPr lang="en-US" i="1" dirty="0"/>
          </a:p>
          <a:p>
            <a:endParaRPr lang="en-US" i="1" dirty="0"/>
          </a:p>
          <a:p>
            <a:pPr algn="just"/>
            <a:r>
              <a:rPr lang="en-US" i="1" dirty="0"/>
              <a:t>“The challenge is how to deal with the access and use of digital collections in the 21</a:t>
            </a:r>
            <a:r>
              <a:rPr lang="en-US" i="1" baseline="30000" dirty="0"/>
              <a:t>st</a:t>
            </a:r>
            <a:r>
              <a:rPr lang="en-US" i="1" dirty="0"/>
              <a:t> century.”</a:t>
            </a:r>
          </a:p>
          <a:p>
            <a:endParaRPr lang="en-US" i="1" dirty="0"/>
          </a:p>
          <a:p>
            <a:r>
              <a:rPr lang="en-US" i="1" dirty="0"/>
              <a:t>				</a:t>
            </a:r>
          </a:p>
          <a:p>
            <a:endParaRPr lang="en-US" dirty="0"/>
          </a:p>
          <a:p>
            <a:endParaRPr lang="en-US" dirty="0"/>
          </a:p>
        </p:txBody>
      </p:sp>
    </p:spTree>
    <p:extLst>
      <p:ext uri="{BB962C8B-B14F-4D97-AF65-F5344CB8AC3E}">
        <p14:creationId xmlns:p14="http://schemas.microsoft.com/office/powerpoint/2010/main" val="3098785896"/>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65E78753-0B50-4C65-BC78-14D35DEB6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632" y="1667367"/>
            <a:ext cx="3517119" cy="3517119"/>
          </a:xfrm>
          <a:prstGeom prst="rect">
            <a:avLst/>
          </a:prstGeom>
        </p:spPr>
      </p:pic>
      <p:cxnSp>
        <p:nvCxnSpPr>
          <p:cNvPr id="10" name="Straight Connector 9">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3" name="Afbeelding 2" descr="Afbeelding met tekst, visitekaartje, illustratie&#10;&#10;Automatisch gegenereerde beschrijving">
            <a:extLst>
              <a:ext uri="{FF2B5EF4-FFF2-40B4-BE49-F238E27FC236}">
                <a16:creationId xmlns:a16="http://schemas.microsoft.com/office/drawing/2014/main" id="{02F60070-935D-4D3F-BBC2-CF2178BCCF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0676" y="1657254"/>
            <a:ext cx="3537345" cy="3537345"/>
          </a:xfrm>
          <a:prstGeom prst="rect">
            <a:avLst/>
          </a:prstGeom>
        </p:spPr>
      </p:pic>
      <p:cxnSp>
        <p:nvCxnSpPr>
          <p:cNvPr id="12" name="Straight Connector 11">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2" name="Afbeelding 1">
            <a:extLst>
              <a:ext uri="{FF2B5EF4-FFF2-40B4-BE49-F238E27FC236}">
                <a16:creationId xmlns:a16="http://schemas.microsoft.com/office/drawing/2014/main" id="{5F22327B-97A4-49EF-ACB7-54F775A865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336" y="1667368"/>
            <a:ext cx="3517120" cy="3517120"/>
          </a:xfrm>
          <a:prstGeom prst="rect">
            <a:avLst/>
          </a:prstGeom>
        </p:spPr>
      </p:pic>
      <p:sp>
        <p:nvSpPr>
          <p:cNvPr id="17" name="Titel 1">
            <a:extLst>
              <a:ext uri="{FF2B5EF4-FFF2-40B4-BE49-F238E27FC236}">
                <a16:creationId xmlns:a16="http://schemas.microsoft.com/office/drawing/2014/main" id="{0DF44B18-2C88-40A5-ABEA-CA25CA5D7C23}"/>
              </a:ext>
            </a:extLst>
          </p:cNvPr>
          <p:cNvSpPr txBox="1">
            <a:spLocks/>
          </p:cNvSpPr>
          <p:nvPr/>
        </p:nvSpPr>
        <p:spPr>
          <a:xfrm>
            <a:off x="4838859" y="2592268"/>
            <a:ext cx="2514282" cy="1853368"/>
          </a:xfrm>
          <a:prstGeom prst="rect">
            <a:avLst/>
          </a:prstGeom>
        </p:spPr>
        <p:txBody>
          <a:bodyPr anchor="b">
            <a:noAutofit/>
          </a:bodyPr>
          <a:lstStyle>
            <a:lvl1pPr algn="l" defTabSz="914400" rtl="0" eaLnBrk="1" latinLnBrk="0" hangingPunct="1">
              <a:lnSpc>
                <a:spcPct val="90000"/>
              </a:lnSpc>
              <a:spcBef>
                <a:spcPct val="0"/>
              </a:spcBef>
              <a:buNone/>
              <a:defRPr sz="6600" kern="1200" cap="all" spc="120" baseline="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all" spc="120" normalizeH="0" baseline="0" noProof="0" dirty="0">
                <a:ln>
                  <a:noFill/>
                </a:ln>
                <a:solidFill>
                  <a:srgbClr val="FFFFFF"/>
                </a:solidFill>
                <a:effectLst/>
                <a:uLnTx/>
                <a:uFillTx/>
                <a:latin typeface="Franklin Gothic Demi Cond"/>
                <a:ea typeface="+mj-ea"/>
                <a:cs typeface="+mj-cs"/>
              </a:rPr>
              <a:t>  </a:t>
            </a:r>
            <a:br>
              <a:rPr kumimoji="0" lang="en-US" sz="3200" b="0" i="0" u="none" strike="noStrike" kern="1200" cap="all" spc="120" normalizeH="0" baseline="0" noProof="0" dirty="0">
                <a:ln>
                  <a:noFill/>
                </a:ln>
                <a:solidFill>
                  <a:srgbClr val="FFFFFF"/>
                </a:solidFill>
                <a:effectLst/>
                <a:uLnTx/>
                <a:uFillTx/>
                <a:latin typeface="Franklin Gothic Demi Cond"/>
                <a:ea typeface="+mj-ea"/>
                <a:cs typeface="+mj-cs"/>
              </a:rPr>
            </a:br>
            <a:r>
              <a:rPr kumimoji="0" lang="en-US" sz="3200" b="0" i="0" u="none" strike="noStrike" kern="1200" cap="all" spc="120" normalizeH="0" baseline="0" noProof="0" dirty="0">
                <a:ln>
                  <a:noFill/>
                </a:ln>
                <a:solidFill>
                  <a:srgbClr val="FFFFFF"/>
                </a:solidFill>
                <a:effectLst/>
                <a:uLnTx/>
                <a:uFillTx/>
                <a:latin typeface="Franklin Gothic Demi Cond"/>
                <a:ea typeface="+mj-ea"/>
                <a:cs typeface="+mj-cs"/>
              </a:rPr>
              <a:t>digital library collections</a:t>
            </a:r>
            <a:br>
              <a:rPr kumimoji="0" lang="en-US" sz="3200" b="0" i="0" u="none" strike="noStrike" kern="1200" cap="all" spc="120" normalizeH="0" baseline="0" noProof="0" dirty="0">
                <a:ln>
                  <a:noFill/>
                </a:ln>
                <a:solidFill>
                  <a:srgbClr val="FFFFFF"/>
                </a:solidFill>
                <a:effectLst/>
                <a:uLnTx/>
                <a:uFillTx/>
                <a:latin typeface="Franklin Gothic Demi Cond"/>
                <a:ea typeface="+mj-ea"/>
                <a:cs typeface="+mj-cs"/>
              </a:rPr>
            </a:br>
            <a:endParaRPr kumimoji="0" lang="nl-NL" sz="3200" b="0" i="0" u="none" strike="noStrike" kern="1200" cap="all" spc="120" normalizeH="0" baseline="0" noProof="0" dirty="0">
              <a:ln>
                <a:noFill/>
              </a:ln>
              <a:solidFill>
                <a:srgbClr val="FFFFFF"/>
              </a:solidFill>
              <a:effectLst/>
              <a:uLnTx/>
              <a:uFillTx/>
              <a:latin typeface="Franklin Gothic Demi Cond"/>
              <a:ea typeface="+mj-ea"/>
              <a:cs typeface="+mj-cs"/>
            </a:endParaRPr>
          </a:p>
        </p:txBody>
      </p:sp>
      <p:sp>
        <p:nvSpPr>
          <p:cNvPr id="18" name="Tekstvak 17">
            <a:extLst>
              <a:ext uri="{FF2B5EF4-FFF2-40B4-BE49-F238E27FC236}">
                <a16:creationId xmlns:a16="http://schemas.microsoft.com/office/drawing/2014/main" id="{BFCBBAD1-3308-475B-94CC-5C7893E73E4A}"/>
              </a:ext>
            </a:extLst>
          </p:cNvPr>
          <p:cNvSpPr txBox="1"/>
          <p:nvPr/>
        </p:nvSpPr>
        <p:spPr>
          <a:xfrm>
            <a:off x="1028431" y="695755"/>
            <a:ext cx="41087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dirty="0">
                <a:ln>
                  <a:noFill/>
                </a:ln>
                <a:solidFill>
                  <a:srgbClr val="FFFFFF"/>
                </a:solidFill>
                <a:effectLst/>
                <a:uLnTx/>
                <a:uFillTx/>
                <a:latin typeface="Franklin Gothic Demi Cond"/>
                <a:ea typeface="+mn-ea"/>
                <a:cs typeface="+mn-cs"/>
              </a:rPr>
              <a:t>CREATIVE METHODS</a:t>
            </a:r>
          </a:p>
        </p:txBody>
      </p:sp>
      <p:sp>
        <p:nvSpPr>
          <p:cNvPr id="19" name="Tekstvak 18">
            <a:extLst>
              <a:ext uri="{FF2B5EF4-FFF2-40B4-BE49-F238E27FC236}">
                <a16:creationId xmlns:a16="http://schemas.microsoft.com/office/drawing/2014/main" id="{C76D25C5-F0FE-487C-9427-7984E5A20333}"/>
              </a:ext>
            </a:extLst>
          </p:cNvPr>
          <p:cNvSpPr txBox="1"/>
          <p:nvPr/>
        </p:nvSpPr>
        <p:spPr>
          <a:xfrm>
            <a:off x="7848021" y="824924"/>
            <a:ext cx="35171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Franklin Gothic Demi Cond"/>
                <a:ea typeface="+mn-ea"/>
                <a:cs typeface="+mn-cs"/>
              </a:rPr>
              <a:t>NEW TECHNOLOGIES</a:t>
            </a:r>
            <a:endParaRPr kumimoji="0" lang="nl-NL" sz="3200" b="0" i="0" u="none" strike="noStrike" kern="1200" cap="none" spc="0" normalizeH="0" baseline="0" noProof="0" dirty="0">
              <a:ln>
                <a:noFill/>
              </a:ln>
              <a:solidFill>
                <a:srgbClr val="FFFFFF"/>
              </a:solidFill>
              <a:effectLst/>
              <a:uLnTx/>
              <a:uFillTx/>
              <a:latin typeface="Franklin Gothic Demi Cond"/>
              <a:ea typeface="+mn-ea"/>
              <a:cs typeface="+mn-cs"/>
            </a:endParaRPr>
          </a:p>
        </p:txBody>
      </p:sp>
      <p:sp>
        <p:nvSpPr>
          <p:cNvPr id="20" name="Tekstvak 19">
            <a:extLst>
              <a:ext uri="{FF2B5EF4-FFF2-40B4-BE49-F238E27FC236}">
                <a16:creationId xmlns:a16="http://schemas.microsoft.com/office/drawing/2014/main" id="{0E357022-F02B-4785-818A-AB0D51E91963}"/>
              </a:ext>
            </a:extLst>
          </p:cNvPr>
          <p:cNvSpPr txBox="1"/>
          <p:nvPr/>
        </p:nvSpPr>
        <p:spPr>
          <a:xfrm>
            <a:off x="5500941" y="-6073"/>
            <a:ext cx="298704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all" spc="120" normalizeH="0" baseline="0" noProof="0" dirty="0">
                <a:ln>
                  <a:noFill/>
                </a:ln>
                <a:solidFill>
                  <a:srgbClr val="FFFFFF"/>
                </a:solidFill>
                <a:effectLst/>
                <a:uLnTx/>
                <a:uFillTx/>
                <a:latin typeface="Franklin Gothic Demi Cond"/>
                <a:ea typeface="+mn-ea"/>
                <a:cs typeface="+mn-cs"/>
              </a:rPr>
              <a:t>artistic</a:t>
            </a:r>
            <a:endParaRPr kumimoji="0" lang="nl-NL"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1" name="Tekstvak 20">
            <a:extLst>
              <a:ext uri="{FF2B5EF4-FFF2-40B4-BE49-F238E27FC236}">
                <a16:creationId xmlns:a16="http://schemas.microsoft.com/office/drawing/2014/main" id="{CB87BD64-CD6B-427E-9DF8-AD5F6910F3D1}"/>
              </a:ext>
            </a:extLst>
          </p:cNvPr>
          <p:cNvSpPr txBox="1"/>
          <p:nvPr/>
        </p:nvSpPr>
        <p:spPr>
          <a:xfrm>
            <a:off x="1683300" y="5609395"/>
            <a:ext cx="525475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all" spc="120" normalizeH="0" baseline="0" noProof="0" dirty="0">
                <a:ln>
                  <a:noFill/>
                </a:ln>
                <a:solidFill>
                  <a:srgbClr val="FFFFFF"/>
                </a:solidFill>
                <a:effectLst/>
                <a:uLnTx/>
                <a:uFillTx/>
                <a:latin typeface="Franklin Gothic Demi Cond"/>
                <a:ea typeface="+mn-ea"/>
                <a:cs typeface="+mn-cs"/>
              </a:rPr>
              <a:t>skills and knowledge</a:t>
            </a:r>
            <a:endParaRPr kumimoji="0" lang="nl-NL" sz="20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2" name="Tekstvak 21">
            <a:extLst>
              <a:ext uri="{FF2B5EF4-FFF2-40B4-BE49-F238E27FC236}">
                <a16:creationId xmlns:a16="http://schemas.microsoft.com/office/drawing/2014/main" id="{329CC404-E724-47B0-BBC6-2758DA7A5770}"/>
              </a:ext>
            </a:extLst>
          </p:cNvPr>
          <p:cNvSpPr txBox="1"/>
          <p:nvPr/>
        </p:nvSpPr>
        <p:spPr>
          <a:xfrm>
            <a:off x="8782756" y="2887317"/>
            <a:ext cx="2243309"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all" spc="120" normalizeH="0" baseline="0" noProof="0" dirty="0">
                <a:ln>
                  <a:noFill/>
                </a:ln>
                <a:solidFill>
                  <a:srgbClr val="FFFFFF"/>
                </a:solidFill>
                <a:effectLst/>
                <a:uLnTx/>
                <a:uFillTx/>
                <a:latin typeface="Franklin Gothic Demi Cond"/>
                <a:ea typeface="+mn-ea"/>
                <a:cs typeface="+mn-cs"/>
              </a:rPr>
              <a:t>promote access</a:t>
            </a:r>
            <a:endParaRPr kumimoji="0" lang="nl-NL"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3" name="Tekstvak 22">
            <a:extLst>
              <a:ext uri="{FF2B5EF4-FFF2-40B4-BE49-F238E27FC236}">
                <a16:creationId xmlns:a16="http://schemas.microsoft.com/office/drawing/2014/main" id="{D65744AA-054E-47B6-88CC-8C4D936666C8}"/>
              </a:ext>
            </a:extLst>
          </p:cNvPr>
          <p:cNvSpPr txBox="1"/>
          <p:nvPr/>
        </p:nvSpPr>
        <p:spPr>
          <a:xfrm>
            <a:off x="8163652" y="5403038"/>
            <a:ext cx="3067386"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all" spc="120" normalizeH="0" baseline="0" noProof="0" dirty="0">
                <a:ln>
                  <a:noFill/>
                </a:ln>
                <a:solidFill>
                  <a:srgbClr val="FFFFFF"/>
                </a:solidFill>
                <a:effectLst/>
                <a:uLnTx/>
                <a:uFillTx/>
                <a:latin typeface="Franklin Gothic Demi Cond"/>
                <a:ea typeface="+mn-ea"/>
                <a:cs typeface="+mn-cs"/>
              </a:rPr>
              <a:t>European library sector</a:t>
            </a:r>
            <a:endParaRPr kumimoji="0" lang="nl-NL"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ekstvak 3">
            <a:extLst>
              <a:ext uri="{FF2B5EF4-FFF2-40B4-BE49-F238E27FC236}">
                <a16:creationId xmlns:a16="http://schemas.microsoft.com/office/drawing/2014/main" id="{D8B9B608-AD0C-4F11-A582-7D64143380F0}"/>
              </a:ext>
            </a:extLst>
          </p:cNvPr>
          <p:cNvSpPr txBox="1"/>
          <p:nvPr/>
        </p:nvSpPr>
        <p:spPr>
          <a:xfrm>
            <a:off x="846667" y="2964261"/>
            <a:ext cx="296912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0" i="0" u="none" strike="noStrike" kern="1200" cap="none" spc="0" normalizeH="0" baseline="0" noProof="0" dirty="0">
                <a:ln>
                  <a:noFill/>
                </a:ln>
                <a:solidFill>
                  <a:srgbClr val="FFFFFF"/>
                </a:solidFill>
                <a:effectLst/>
                <a:uLnTx/>
                <a:uFillTx/>
                <a:latin typeface="Franklin Gothic Demi Cond"/>
                <a:ea typeface="+mn-ea"/>
                <a:cs typeface="+mn-cs"/>
              </a:rPr>
              <a:t>CO-CREATION</a:t>
            </a:r>
            <a:endParaRPr kumimoji="0" lang="nl-NL" sz="2400" b="0" i="0" u="none" strike="noStrike" kern="1200" cap="none" spc="0" normalizeH="0" baseline="0" noProof="0" dirty="0">
              <a:ln>
                <a:noFill/>
              </a:ln>
              <a:solidFill>
                <a:srgbClr val="FFFFFF"/>
              </a:solidFill>
              <a:effectLst/>
              <a:uLnTx/>
              <a:uFillTx/>
              <a:latin typeface="Franklin Gothic Demi Cond"/>
              <a:ea typeface="+mn-ea"/>
              <a:cs typeface="+mn-cs"/>
            </a:endParaRPr>
          </a:p>
        </p:txBody>
      </p:sp>
    </p:spTree>
    <p:extLst>
      <p:ext uri="{BB962C8B-B14F-4D97-AF65-F5344CB8AC3E}">
        <p14:creationId xmlns:p14="http://schemas.microsoft.com/office/powerpoint/2010/main" val="263913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 name="Rectangle 67">
            <a:extLst>
              <a:ext uri="{FF2B5EF4-FFF2-40B4-BE49-F238E27FC236}">
                <a16:creationId xmlns:a16="http://schemas.microsoft.com/office/drawing/2014/main" id="{1D153959-30FA-4987-A094-7243641F47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66" name="Rectangle 69">
            <a:extLst>
              <a:ext uri="{FF2B5EF4-FFF2-40B4-BE49-F238E27FC236}">
                <a16:creationId xmlns:a16="http://schemas.microsoft.com/office/drawing/2014/main" id="{EB6D1D7F-141C-4D8E-BFBA-D95B68E16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67" name="Rectangle 71">
            <a:extLst>
              <a:ext uri="{FF2B5EF4-FFF2-40B4-BE49-F238E27FC236}">
                <a16:creationId xmlns:a16="http://schemas.microsoft.com/office/drawing/2014/main" id="{558DA214-7FDA-4C9D-A7CF-9AD725E29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734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2" name="Titel 1">
            <a:extLst>
              <a:ext uri="{FF2B5EF4-FFF2-40B4-BE49-F238E27FC236}">
                <a16:creationId xmlns:a16="http://schemas.microsoft.com/office/drawing/2014/main" id="{11D8E39A-173A-4A81-BEE3-93DB911132F6}"/>
              </a:ext>
            </a:extLst>
          </p:cNvPr>
          <p:cNvSpPr>
            <a:spLocks noGrp="1"/>
          </p:cNvSpPr>
          <p:nvPr>
            <p:ph type="title"/>
          </p:nvPr>
        </p:nvSpPr>
        <p:spPr>
          <a:xfrm>
            <a:off x="960120" y="643467"/>
            <a:ext cx="3212593" cy="5571066"/>
          </a:xfrm>
        </p:spPr>
        <p:txBody>
          <a:bodyPr vert="horz" lIns="91440" tIns="45720" rIns="91440" bIns="45720" rtlCol="0" anchor="ctr">
            <a:normAutofit/>
          </a:bodyPr>
          <a:lstStyle/>
          <a:p>
            <a:r>
              <a:rPr lang="en-US" sz="5600" kern="1200" cap="all" spc="120" baseline="0">
                <a:solidFill>
                  <a:schemeClr val="bg1"/>
                </a:solidFill>
                <a:latin typeface="+mj-lt"/>
                <a:ea typeface="+mj-ea"/>
                <a:cs typeface="+mj-cs"/>
              </a:rPr>
              <a:t>PROJECTs</a:t>
            </a:r>
          </a:p>
        </p:txBody>
      </p:sp>
      <p:graphicFrame>
        <p:nvGraphicFramePr>
          <p:cNvPr id="46" name="Tijdelijke aanduiding voor inhoud 4">
            <a:extLst>
              <a:ext uri="{FF2B5EF4-FFF2-40B4-BE49-F238E27FC236}">
                <a16:creationId xmlns:a16="http://schemas.microsoft.com/office/drawing/2014/main" id="{B6A5C58D-A652-4F51-9B12-FA6AF12E83E4}"/>
              </a:ext>
            </a:extLst>
          </p:cNvPr>
          <p:cNvGraphicFramePr>
            <a:graphicFrameLocks noGrp="1"/>
          </p:cNvGraphicFramePr>
          <p:nvPr>
            <p:ph sz="half" idx="1"/>
          </p:nvPr>
        </p:nvGraphicFramePr>
        <p:xfrm>
          <a:off x="5131309" y="1026537"/>
          <a:ext cx="6846202" cy="41267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Afbeelding 12" descr="Afbeelding met tekst&#10;&#10;Automatisch gegenereerde beschrijving">
            <a:extLst>
              <a:ext uri="{FF2B5EF4-FFF2-40B4-BE49-F238E27FC236}">
                <a16:creationId xmlns:a16="http://schemas.microsoft.com/office/drawing/2014/main" id="{504CB28C-B4BD-40A5-88AF-E3C6D6441B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04259" y="2007304"/>
            <a:ext cx="2039112" cy="652515"/>
          </a:xfrm>
          <a:prstGeom prst="rect">
            <a:avLst/>
          </a:prstGeom>
        </p:spPr>
      </p:pic>
      <p:pic>
        <p:nvPicPr>
          <p:cNvPr id="14" name="Tijdelijke aanduiding voor inhoud 8" descr="Afbeelding met tekst&#10;&#10;Automatisch gegenereerde beschrijving">
            <a:extLst>
              <a:ext uri="{FF2B5EF4-FFF2-40B4-BE49-F238E27FC236}">
                <a16:creationId xmlns:a16="http://schemas.microsoft.com/office/drawing/2014/main" id="{33454185-6DD5-4437-83C5-6DDA40EC52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53237" y="1807471"/>
            <a:ext cx="2038448" cy="915036"/>
          </a:xfrm>
          <a:prstGeom prst="rect">
            <a:avLst/>
          </a:prstGeom>
        </p:spPr>
      </p:pic>
      <p:pic>
        <p:nvPicPr>
          <p:cNvPr id="15" name="Afbeelding 14" descr="Afbeelding met tekst&#10;&#10;Automatisch gegenereerde beschrijving">
            <a:extLst>
              <a:ext uri="{FF2B5EF4-FFF2-40B4-BE49-F238E27FC236}">
                <a16:creationId xmlns:a16="http://schemas.microsoft.com/office/drawing/2014/main" id="{B38F7C7D-CBA8-4077-8CCA-DD0413CD6EF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04259" y="3938781"/>
            <a:ext cx="2038448" cy="968262"/>
          </a:xfrm>
          <a:prstGeom prst="rect">
            <a:avLst/>
          </a:prstGeom>
        </p:spPr>
      </p:pic>
      <p:pic>
        <p:nvPicPr>
          <p:cNvPr id="16" name="Tijdelijke aanduiding voor inhoud 8" descr="Afbeelding met tekst&#10;&#10;Automatisch gegenereerde beschrijving">
            <a:extLst>
              <a:ext uri="{FF2B5EF4-FFF2-40B4-BE49-F238E27FC236}">
                <a16:creationId xmlns:a16="http://schemas.microsoft.com/office/drawing/2014/main" id="{8DD9452B-8042-4DDB-80A2-B05C2B29513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53237" y="3938781"/>
            <a:ext cx="2038448" cy="915036"/>
          </a:xfrm>
          <a:prstGeom prst="rect">
            <a:avLst/>
          </a:prstGeom>
        </p:spPr>
      </p:pic>
    </p:spTree>
    <p:extLst>
      <p:ext uri="{BB962C8B-B14F-4D97-AF65-F5344CB8AC3E}">
        <p14:creationId xmlns:p14="http://schemas.microsoft.com/office/powerpoint/2010/main" val="1442297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1D153959-30FA-4987-A094-7243641F47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40" name="Rectangle 39">
            <a:extLst>
              <a:ext uri="{FF2B5EF4-FFF2-40B4-BE49-F238E27FC236}">
                <a16:creationId xmlns:a16="http://schemas.microsoft.com/office/drawing/2014/main" id="{EB6D1D7F-141C-4D8E-BFBA-D95B68E16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pic>
        <p:nvPicPr>
          <p:cNvPr id="8" name="Afbeelding 7">
            <a:extLst>
              <a:ext uri="{FF2B5EF4-FFF2-40B4-BE49-F238E27FC236}">
                <a16:creationId xmlns:a16="http://schemas.microsoft.com/office/drawing/2014/main" id="{F90ABE3E-A5BB-4A09-AAA0-F39CC596005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3094" y="0"/>
            <a:ext cx="6858000" cy="6858000"/>
          </a:xfrm>
          <a:prstGeom prst="rect">
            <a:avLst/>
          </a:prstGeom>
        </p:spPr>
      </p:pic>
      <p:sp useBgFill="1">
        <p:nvSpPr>
          <p:cNvPr id="42" name="Rectangle 41">
            <a:extLst>
              <a:ext uri="{FF2B5EF4-FFF2-40B4-BE49-F238E27FC236}">
                <a16:creationId xmlns:a16="http://schemas.microsoft.com/office/drawing/2014/main" id="{558DA214-7FDA-4C9D-A7CF-9AD725E29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447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44" name="Rectangle 43">
            <a:extLst>
              <a:ext uri="{FF2B5EF4-FFF2-40B4-BE49-F238E27FC236}">
                <a16:creationId xmlns:a16="http://schemas.microsoft.com/office/drawing/2014/main" id="{A77F89CE-BF52-4AF5-8B0B-7E9693734E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447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pic>
        <p:nvPicPr>
          <p:cNvPr id="10" name="Afbeelding 9">
            <a:extLst>
              <a:ext uri="{FF2B5EF4-FFF2-40B4-BE49-F238E27FC236}">
                <a16:creationId xmlns:a16="http://schemas.microsoft.com/office/drawing/2014/main" id="{F5B5BEB7-B2F1-4542-9373-AE6BB38E24DB}"/>
              </a:ext>
            </a:extLst>
          </p:cNvPr>
          <p:cNvPicPr>
            <a:picLocks noChangeAspect="1"/>
          </p:cNvPicPr>
          <p:nvPr/>
        </p:nvPicPr>
        <p:blipFill rotWithShape="1">
          <a:blip r:embed="rId4">
            <a:extLst>
              <a:ext uri="{28A0092B-C50C-407E-A947-70E740481C1C}">
                <a14:useLocalDpi xmlns:a14="http://schemas.microsoft.com/office/drawing/2010/main" val="0"/>
              </a:ext>
            </a:extLst>
          </a:blip>
          <a:srcRect l="5556" r="5556"/>
          <a:stretch/>
        </p:blipFill>
        <p:spPr>
          <a:xfrm>
            <a:off x="-1524" y="0"/>
            <a:ext cx="6095998" cy="6858000"/>
          </a:xfrm>
          <a:prstGeom prst="rect">
            <a:avLst/>
          </a:prstGeom>
        </p:spPr>
      </p:pic>
      <p:sp>
        <p:nvSpPr>
          <p:cNvPr id="2" name="Titel 1">
            <a:extLst>
              <a:ext uri="{FF2B5EF4-FFF2-40B4-BE49-F238E27FC236}">
                <a16:creationId xmlns:a16="http://schemas.microsoft.com/office/drawing/2014/main" id="{11D8E39A-173A-4A81-BEE3-93DB911132F6}"/>
              </a:ext>
            </a:extLst>
          </p:cNvPr>
          <p:cNvSpPr>
            <a:spLocks noGrp="1"/>
          </p:cNvSpPr>
          <p:nvPr>
            <p:ph type="title"/>
          </p:nvPr>
        </p:nvSpPr>
        <p:spPr>
          <a:xfrm>
            <a:off x="-1524" y="0"/>
            <a:ext cx="4500737" cy="1499181"/>
          </a:xfrm>
        </p:spPr>
        <p:txBody>
          <a:bodyPr vert="horz" lIns="91440" tIns="45720" rIns="91440" bIns="45720" rtlCol="0" anchor="ctr">
            <a:normAutofit fontScale="90000"/>
          </a:bodyPr>
          <a:lstStyle/>
          <a:p>
            <a:r>
              <a:rPr lang="en-US" kern="1200" cap="all" spc="120" baseline="0" dirty="0">
                <a:solidFill>
                  <a:schemeClr val="tx1"/>
                </a:solidFill>
                <a:latin typeface="+mj-lt"/>
                <a:ea typeface="+mj-ea"/>
                <a:cs typeface="+mj-cs"/>
              </a:rPr>
              <a:t>ARTISTIC EXPERIMENTS</a:t>
            </a:r>
          </a:p>
        </p:txBody>
      </p:sp>
      <p:sp>
        <p:nvSpPr>
          <p:cNvPr id="5" name="Tijdelijke aanduiding voor inhoud 4">
            <a:extLst>
              <a:ext uri="{FF2B5EF4-FFF2-40B4-BE49-F238E27FC236}">
                <a16:creationId xmlns:a16="http://schemas.microsoft.com/office/drawing/2014/main" id="{634BA648-11CB-4EC1-B7D3-E4B4ACCB6F22}"/>
              </a:ext>
            </a:extLst>
          </p:cNvPr>
          <p:cNvSpPr>
            <a:spLocks noGrp="1"/>
          </p:cNvSpPr>
          <p:nvPr>
            <p:ph sz="half" idx="1"/>
          </p:nvPr>
        </p:nvSpPr>
        <p:spPr>
          <a:xfrm>
            <a:off x="504392" y="2002318"/>
            <a:ext cx="5408728" cy="4352544"/>
          </a:xfrm>
        </p:spPr>
        <p:txBody>
          <a:bodyPr vert="horz" lIns="91440" tIns="45720" rIns="91440" bIns="45720" rtlCol="0" anchor="t">
            <a:normAutofit/>
          </a:bodyPr>
          <a:lstStyle/>
          <a:p>
            <a:r>
              <a:rPr lang="en-US" sz="3200" dirty="0">
                <a:solidFill>
                  <a:schemeClr val="bg1"/>
                </a:solidFill>
              </a:rPr>
              <a:t>KB | NATIONAL LIBRARY</a:t>
            </a:r>
          </a:p>
          <a:p>
            <a:pPr marL="457200" indent="-457200">
              <a:buFont typeface="Arial" panose="020B0604020202020204" pitchFamily="34" charset="0"/>
              <a:buChar char="•"/>
            </a:pPr>
            <a:r>
              <a:rPr lang="en-US" dirty="0">
                <a:solidFill>
                  <a:schemeClr val="bg1"/>
                </a:solidFill>
              </a:rPr>
              <a:t>KABK</a:t>
            </a:r>
          </a:p>
          <a:p>
            <a:pPr marL="457200" indent="-457200">
              <a:buFont typeface="Arial" panose="020B0604020202020204" pitchFamily="34" charset="0"/>
              <a:buChar char="•"/>
            </a:pPr>
            <a:r>
              <a:rPr lang="en-US" dirty="0">
                <a:solidFill>
                  <a:schemeClr val="bg1"/>
                </a:solidFill>
              </a:rPr>
              <a:t>Alba </a:t>
            </a:r>
            <a:r>
              <a:rPr lang="en-US" dirty="0" err="1">
                <a:solidFill>
                  <a:schemeClr val="bg1"/>
                </a:solidFill>
              </a:rPr>
              <a:t>Amicorum</a:t>
            </a:r>
            <a:r>
              <a:rPr lang="en-US" dirty="0">
                <a:solidFill>
                  <a:schemeClr val="bg1"/>
                </a:solidFill>
              </a:rPr>
              <a:t> </a:t>
            </a:r>
          </a:p>
          <a:p>
            <a:pPr marL="457200" indent="-457200">
              <a:buFont typeface="Arial" panose="020B0604020202020204" pitchFamily="34" charset="0"/>
              <a:buChar char="•"/>
            </a:pPr>
            <a:r>
              <a:rPr lang="en-US" dirty="0">
                <a:solidFill>
                  <a:schemeClr val="bg1"/>
                </a:solidFill>
              </a:rPr>
              <a:t>Enhance visibility and findability </a:t>
            </a:r>
          </a:p>
          <a:p>
            <a:pPr marL="457200" indent="-457200">
              <a:buFont typeface="Arial" panose="020B0604020202020204" pitchFamily="34" charset="0"/>
              <a:buChar char="•"/>
            </a:pPr>
            <a:r>
              <a:rPr lang="en-US" dirty="0">
                <a:solidFill>
                  <a:schemeClr val="bg1"/>
                </a:solidFill>
              </a:rPr>
              <a:t>In search of contemporary relevance </a:t>
            </a:r>
          </a:p>
        </p:txBody>
      </p:sp>
      <p:sp>
        <p:nvSpPr>
          <p:cNvPr id="3" name="Tekstvak 2">
            <a:extLst>
              <a:ext uri="{FF2B5EF4-FFF2-40B4-BE49-F238E27FC236}">
                <a16:creationId xmlns:a16="http://schemas.microsoft.com/office/drawing/2014/main" id="{A84F804F-2126-44B3-888F-0E12C602C941}"/>
              </a:ext>
            </a:extLst>
          </p:cNvPr>
          <p:cNvSpPr txBox="1"/>
          <p:nvPr/>
        </p:nvSpPr>
        <p:spPr>
          <a:xfrm>
            <a:off x="6940830" y="2026821"/>
            <a:ext cx="4865214" cy="280435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FFFFFF"/>
                </a:solidFill>
                <a:effectLst/>
                <a:uLnTx/>
                <a:uFillTx/>
                <a:latin typeface="Franklin Gothic Medium"/>
                <a:ea typeface="+mn-ea"/>
                <a:cs typeface="+mn-cs"/>
              </a:rPr>
              <a:t>ÖSTERREICHISCHE NATIONAL BIBLIOTHEK</a:t>
            </a:r>
          </a:p>
          <a:p>
            <a:pPr marL="571500" marR="0" lvl="0" indent="-5715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srgbClr val="FFFFFF"/>
                </a:solidFill>
                <a:effectLst/>
                <a:uLnTx/>
                <a:uFillTx/>
                <a:latin typeface="Franklin Gothic Medium"/>
                <a:ea typeface="+mn-ea"/>
                <a:cs typeface="+mn-cs"/>
              </a:rPr>
              <a:t>Web </a:t>
            </a:r>
            <a:r>
              <a:rPr kumimoji="0" lang="nl-NL" sz="2600" b="0" i="0" u="none" strike="noStrike" kern="1200" cap="none" spc="0" normalizeH="0" baseline="0" noProof="0" dirty="0" err="1">
                <a:ln>
                  <a:noFill/>
                </a:ln>
                <a:solidFill>
                  <a:srgbClr val="FFFFFF"/>
                </a:solidFill>
                <a:effectLst/>
                <a:uLnTx/>
                <a:uFillTx/>
                <a:latin typeface="Franklin Gothic Medium"/>
                <a:ea typeface="+mn-ea"/>
                <a:cs typeface="+mn-cs"/>
              </a:rPr>
              <a:t>residencies</a:t>
            </a:r>
            <a:r>
              <a:rPr kumimoji="0" lang="nl-NL" sz="2600" b="0" i="0" u="none" strike="noStrike" kern="1200" cap="none" spc="0" normalizeH="0" baseline="0" noProof="0" dirty="0">
                <a:ln>
                  <a:noFill/>
                </a:ln>
                <a:solidFill>
                  <a:srgbClr val="FFFFFF"/>
                </a:solidFill>
                <a:effectLst/>
                <a:uLnTx/>
                <a:uFillTx/>
                <a:latin typeface="Franklin Gothic Medium"/>
                <a:ea typeface="+mn-ea"/>
                <a:cs typeface="+mn-cs"/>
              </a:rPr>
              <a:t> </a:t>
            </a:r>
          </a:p>
          <a:p>
            <a:pPr marL="571500" marR="0" lvl="0" indent="-5715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srgbClr val="FFFFFF"/>
                </a:solidFill>
                <a:effectLst/>
                <a:uLnTx/>
                <a:uFillTx/>
                <a:latin typeface="Franklin Gothic Medium"/>
                <a:ea typeface="+mn-ea"/>
                <a:cs typeface="+mn-cs"/>
              </a:rPr>
              <a:t>S</a:t>
            </a:r>
            <a:r>
              <a:rPr kumimoji="0" lang="en-US" sz="2600" b="0" i="0" u="none" strike="noStrike" kern="1200" cap="none" spc="0" normalizeH="0" baseline="0" noProof="0" dirty="0">
                <a:ln>
                  <a:noFill/>
                </a:ln>
                <a:solidFill>
                  <a:srgbClr val="FFFFFF"/>
                </a:solidFill>
                <a:effectLst/>
                <a:uLnTx/>
                <a:uFillTx/>
                <a:latin typeface="Franklin Gothic Medium"/>
                <a:ea typeface="+mn-ea"/>
                <a:cs typeface="+mn-cs"/>
              </a:rPr>
              <a:t>et-up of a virtual art space for artistic exhibitions</a:t>
            </a:r>
            <a:endParaRPr kumimoji="0" lang="nl-NL" sz="2600" b="0" i="0" u="none" strike="noStrike" kern="1200" cap="none" spc="0" normalizeH="0" baseline="0" noProof="0" dirty="0">
              <a:ln>
                <a:noFill/>
              </a:ln>
              <a:solidFill>
                <a:srgbClr val="FFFFFF"/>
              </a:solidFill>
              <a:effectLst/>
              <a:uLnTx/>
              <a:uFillTx/>
              <a:latin typeface="Franklin Gothic Medium"/>
              <a:ea typeface="+mn-ea"/>
              <a:cs typeface="+mn-cs"/>
            </a:endParaRPr>
          </a:p>
        </p:txBody>
      </p:sp>
    </p:spTree>
    <p:extLst>
      <p:ext uri="{BB962C8B-B14F-4D97-AF65-F5344CB8AC3E}">
        <p14:creationId xmlns:p14="http://schemas.microsoft.com/office/powerpoint/2010/main" val="861444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F90ABE3E-A5BB-4A09-AAA0-F39CC596005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89091" y="0"/>
            <a:ext cx="6858000" cy="6858000"/>
          </a:xfrm>
          <a:prstGeom prst="rect">
            <a:avLst/>
          </a:prstGeom>
        </p:spPr>
      </p:pic>
      <p:pic>
        <p:nvPicPr>
          <p:cNvPr id="10" name="Afbeelding 9">
            <a:extLst>
              <a:ext uri="{FF2B5EF4-FFF2-40B4-BE49-F238E27FC236}">
                <a16:creationId xmlns:a16="http://schemas.microsoft.com/office/drawing/2014/main" id="{F5B5BEB7-B2F1-4542-9373-AE6BB38E24DB}"/>
              </a:ext>
            </a:extLst>
          </p:cNvPr>
          <p:cNvPicPr>
            <a:picLocks noChangeAspect="1"/>
          </p:cNvPicPr>
          <p:nvPr/>
        </p:nvPicPr>
        <p:blipFill rotWithShape="1">
          <a:blip r:embed="rId4">
            <a:extLst>
              <a:ext uri="{28A0092B-C50C-407E-A947-70E740481C1C}">
                <a14:useLocalDpi xmlns:a14="http://schemas.microsoft.com/office/drawing/2010/main" val="0"/>
              </a:ext>
            </a:extLst>
          </a:blip>
          <a:srcRect l="5556" r="5556"/>
          <a:stretch/>
        </p:blipFill>
        <p:spPr>
          <a:xfrm>
            <a:off x="-1524" y="0"/>
            <a:ext cx="6095998" cy="6858000"/>
          </a:xfrm>
          <a:prstGeom prst="rect">
            <a:avLst/>
          </a:prstGeom>
        </p:spPr>
      </p:pic>
      <p:sp>
        <p:nvSpPr>
          <p:cNvPr id="2" name="Titel 1">
            <a:extLst>
              <a:ext uri="{FF2B5EF4-FFF2-40B4-BE49-F238E27FC236}">
                <a16:creationId xmlns:a16="http://schemas.microsoft.com/office/drawing/2014/main" id="{11D8E39A-173A-4A81-BEE3-93DB911132F6}"/>
              </a:ext>
            </a:extLst>
          </p:cNvPr>
          <p:cNvSpPr>
            <a:spLocks noGrp="1"/>
          </p:cNvSpPr>
          <p:nvPr>
            <p:ph type="title"/>
          </p:nvPr>
        </p:nvSpPr>
        <p:spPr>
          <a:xfrm>
            <a:off x="-1524" y="0"/>
            <a:ext cx="5183937" cy="1499181"/>
          </a:xfrm>
        </p:spPr>
        <p:txBody>
          <a:bodyPr vert="horz" lIns="91440" tIns="45720" rIns="91440" bIns="45720" rtlCol="0" anchor="ctr">
            <a:normAutofit fontScale="90000"/>
          </a:bodyPr>
          <a:lstStyle/>
          <a:p>
            <a:r>
              <a:rPr lang="en-US" kern="1200" cap="all" spc="120" baseline="0" dirty="0">
                <a:solidFill>
                  <a:schemeClr val="tx1"/>
                </a:solidFill>
                <a:latin typeface="+mj-lt"/>
                <a:ea typeface="+mj-ea"/>
                <a:cs typeface="+mj-cs"/>
              </a:rPr>
              <a:t>User centered workspaces</a:t>
            </a:r>
          </a:p>
        </p:txBody>
      </p:sp>
      <p:sp>
        <p:nvSpPr>
          <p:cNvPr id="5" name="Tijdelijke aanduiding voor inhoud 4">
            <a:extLst>
              <a:ext uri="{FF2B5EF4-FFF2-40B4-BE49-F238E27FC236}">
                <a16:creationId xmlns:a16="http://schemas.microsoft.com/office/drawing/2014/main" id="{634BA648-11CB-4EC1-B7D3-E4B4ACCB6F22}"/>
              </a:ext>
            </a:extLst>
          </p:cNvPr>
          <p:cNvSpPr>
            <a:spLocks noGrp="1"/>
          </p:cNvSpPr>
          <p:nvPr>
            <p:ph sz="half" idx="1"/>
          </p:nvPr>
        </p:nvSpPr>
        <p:spPr>
          <a:xfrm>
            <a:off x="674724" y="1889760"/>
            <a:ext cx="5183937" cy="4352544"/>
          </a:xfrm>
        </p:spPr>
        <p:txBody>
          <a:bodyPr vert="horz" lIns="91440" tIns="45720" rIns="91440" bIns="45720" rtlCol="0" anchor="t">
            <a:normAutofit/>
          </a:bodyPr>
          <a:lstStyle/>
          <a:p>
            <a:r>
              <a:rPr lang="en-US" sz="3200" dirty="0">
                <a:solidFill>
                  <a:schemeClr val="bg1"/>
                </a:solidFill>
              </a:rPr>
              <a:t>KB | NATIONAL LIBARY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TU Delft</a:t>
            </a:r>
          </a:p>
          <a:p>
            <a:pPr marL="457200" indent="-457200">
              <a:buFont typeface="Arial" panose="020B0604020202020204" pitchFamily="34" charset="0"/>
              <a:buChar char="•"/>
            </a:pPr>
            <a:r>
              <a:rPr lang="en-US" sz="2400" dirty="0">
                <a:solidFill>
                  <a:schemeClr val="bg1"/>
                </a:solidFill>
              </a:rPr>
              <a:t>Create a living library. </a:t>
            </a:r>
          </a:p>
          <a:p>
            <a:pPr marL="457200" indent="-457200">
              <a:buFont typeface="Arial" panose="020B0604020202020204" pitchFamily="34" charset="0"/>
              <a:buChar char="•"/>
            </a:pPr>
            <a:r>
              <a:rPr lang="en-US" sz="2400" dirty="0">
                <a:solidFill>
                  <a:schemeClr val="bg1"/>
                </a:solidFill>
              </a:rPr>
              <a:t>Focus on user involvement</a:t>
            </a:r>
          </a:p>
          <a:p>
            <a:pPr marL="457200" indent="-457200">
              <a:buFont typeface="Arial" panose="020B0604020202020204" pitchFamily="34" charset="0"/>
              <a:buChar char="•"/>
            </a:pPr>
            <a:r>
              <a:rPr lang="en-US" sz="2400" dirty="0">
                <a:solidFill>
                  <a:schemeClr val="bg1"/>
                </a:solidFill>
              </a:rPr>
              <a:t>Create a narrative with </a:t>
            </a:r>
            <a:r>
              <a:rPr lang="en-US" sz="2400">
                <a:solidFill>
                  <a:schemeClr val="bg1"/>
                </a:solidFill>
              </a:rPr>
              <a:t>digital collections (portals) </a:t>
            </a:r>
            <a:endParaRPr lang="en-US" sz="2400" dirty="0">
              <a:solidFill>
                <a:schemeClr val="bg1"/>
              </a:solidFill>
            </a:endParaRPr>
          </a:p>
          <a:p>
            <a:pPr marL="457200" indent="-457200">
              <a:buFont typeface="Arial" panose="020B0604020202020204" pitchFamily="34" charset="0"/>
              <a:buChar char="•"/>
            </a:pPr>
            <a:endParaRPr lang="en-US" sz="2400" dirty="0">
              <a:solidFill>
                <a:schemeClr val="bg1"/>
              </a:solidFill>
            </a:endParaRPr>
          </a:p>
        </p:txBody>
      </p:sp>
      <p:sp>
        <p:nvSpPr>
          <p:cNvPr id="3" name="Tekstvak 2">
            <a:extLst>
              <a:ext uri="{FF2B5EF4-FFF2-40B4-BE49-F238E27FC236}">
                <a16:creationId xmlns:a16="http://schemas.microsoft.com/office/drawing/2014/main" id="{A84F804F-2126-44B3-888F-0E12C602C941}"/>
              </a:ext>
            </a:extLst>
          </p:cNvPr>
          <p:cNvSpPr txBox="1"/>
          <p:nvPr/>
        </p:nvSpPr>
        <p:spPr>
          <a:xfrm>
            <a:off x="6848959" y="1889760"/>
            <a:ext cx="4538263" cy="3225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FFFFFF"/>
                </a:solidFill>
                <a:effectLst/>
                <a:uLnTx/>
                <a:uFillTx/>
                <a:latin typeface="Franklin Gothic Medium"/>
                <a:ea typeface="+mn-ea"/>
                <a:cs typeface="+mn-cs"/>
              </a:rPr>
              <a:t>NATIONAL LIBRARY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FFFFFF"/>
                </a:solidFill>
                <a:effectLst/>
                <a:uLnTx/>
                <a:uFillTx/>
                <a:latin typeface="Franklin Gothic Medium"/>
                <a:ea typeface="+mn-ea"/>
                <a:cs typeface="+mn-cs"/>
              </a:rPr>
              <a:t>OF ESTONIA</a:t>
            </a:r>
          </a:p>
          <a:p>
            <a:pPr marL="571500" marR="0" lvl="0" indent="-571500" algn="ctr"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FFFFFF"/>
              </a:solidFill>
              <a:effectLst/>
              <a:uLnTx/>
              <a:uFillTx/>
              <a:latin typeface="Franklin Gothic Medium"/>
              <a:ea typeface="+mn-ea"/>
              <a:cs typeface="+mn-cs"/>
            </a:endParaRPr>
          </a:p>
          <a:p>
            <a:pPr marL="571500" marR="0" lvl="0" indent="-571500" algn="ctr"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Franklin Gothic Medium"/>
                <a:ea typeface="+mn-ea"/>
                <a:cs typeface="+mn-cs"/>
              </a:rPr>
              <a:t>Design, development and deployment of virtual lab</a:t>
            </a:r>
          </a:p>
          <a:p>
            <a:pPr marL="571500" marR="0" lvl="0" indent="-571500" algn="ctr"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Franklin Gothic Medium"/>
                <a:ea typeface="+mn-ea"/>
                <a:cs typeface="+mn-cs"/>
              </a:rPr>
              <a:t>Organize a summer school</a:t>
            </a:r>
            <a:endParaRPr kumimoji="0" lang="nl-NL" sz="2400" b="0" i="0" u="none" strike="noStrike" kern="1200" cap="none" spc="0" normalizeH="0" baseline="0" noProof="0" dirty="0">
              <a:ln>
                <a:noFill/>
              </a:ln>
              <a:solidFill>
                <a:srgbClr val="FFFFFF"/>
              </a:solidFill>
              <a:effectLst/>
              <a:uLnTx/>
              <a:uFillTx/>
              <a:latin typeface="Franklin Gothic Medium"/>
              <a:ea typeface="+mn-ea"/>
              <a:cs typeface="+mn-cs"/>
            </a:endParaRPr>
          </a:p>
        </p:txBody>
      </p:sp>
    </p:spTree>
    <p:extLst>
      <p:ext uri="{BB962C8B-B14F-4D97-AF65-F5344CB8AC3E}">
        <p14:creationId xmlns:p14="http://schemas.microsoft.com/office/powerpoint/2010/main" val="2901405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9A1C012-8297-4361-ACE8-A2509FB18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06240"/>
            <a:ext cx="12192000" cy="2651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12" name="Rectangle 11">
            <a:extLst>
              <a:ext uri="{FF2B5EF4-FFF2-40B4-BE49-F238E27FC236}">
                <a16:creationId xmlns:a16="http://schemas.microsoft.com/office/drawing/2014/main" id="{4AA13AD3-0A4F-475A-BEBB-DEEFF5C09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2"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14" name="Rectangle 13">
            <a:extLst>
              <a:ext uri="{FF2B5EF4-FFF2-40B4-BE49-F238E27FC236}">
                <a16:creationId xmlns:a16="http://schemas.microsoft.com/office/drawing/2014/main" id="{D65E0E3C-32F3-480B-9842-7611BBE2E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345" y="0"/>
            <a:ext cx="753465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2" name="Titel 1">
            <a:extLst>
              <a:ext uri="{FF2B5EF4-FFF2-40B4-BE49-F238E27FC236}">
                <a16:creationId xmlns:a16="http://schemas.microsoft.com/office/drawing/2014/main" id="{50B65F7A-9B45-458E-9779-F9F0B7BAAF7B}"/>
              </a:ext>
            </a:extLst>
          </p:cNvPr>
          <p:cNvSpPr>
            <a:spLocks noGrp="1"/>
          </p:cNvSpPr>
          <p:nvPr>
            <p:ph type="title"/>
          </p:nvPr>
        </p:nvSpPr>
        <p:spPr>
          <a:xfrm>
            <a:off x="5315736" y="640081"/>
            <a:ext cx="5916145" cy="3812102"/>
          </a:xfrm>
        </p:spPr>
        <p:txBody>
          <a:bodyPr vert="horz" lIns="91440" tIns="45720" rIns="91440" bIns="45720" rtlCol="0" anchor="b">
            <a:normAutofit/>
          </a:bodyPr>
          <a:lstStyle/>
          <a:p>
            <a:r>
              <a:rPr lang="en-US" sz="8800"/>
              <a:t>Project results</a:t>
            </a:r>
          </a:p>
        </p:txBody>
      </p:sp>
      <p:pic>
        <p:nvPicPr>
          <p:cNvPr id="7" name="Graphic 6" descr="Bar chart">
            <a:extLst>
              <a:ext uri="{FF2B5EF4-FFF2-40B4-BE49-F238E27FC236}">
                <a16:creationId xmlns:a16="http://schemas.microsoft.com/office/drawing/2014/main" id="{00B6C204-C28B-4D02-88F3-09C380FF5A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6006" y="1622132"/>
            <a:ext cx="3386716" cy="3386716"/>
          </a:xfrm>
          <a:prstGeom prst="rect">
            <a:avLst/>
          </a:prstGeom>
        </p:spPr>
      </p:pic>
    </p:spTree>
    <p:extLst>
      <p:ext uri="{BB962C8B-B14F-4D97-AF65-F5344CB8AC3E}">
        <p14:creationId xmlns:p14="http://schemas.microsoft.com/office/powerpoint/2010/main" val="794014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A13AD3-0A4F-475A-BEBB-DEEFF5C09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11" name="Rectangle 10">
            <a:extLst>
              <a:ext uri="{FF2B5EF4-FFF2-40B4-BE49-F238E27FC236}">
                <a16:creationId xmlns:a16="http://schemas.microsoft.com/office/drawing/2014/main" id="{4AB109E1-45E3-4986-9663-C3EAAC0412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13" name="Rectangle 12">
            <a:extLst>
              <a:ext uri="{FF2B5EF4-FFF2-40B4-BE49-F238E27FC236}">
                <a16:creationId xmlns:a16="http://schemas.microsoft.com/office/drawing/2014/main" id="{EDEE9D42-BBE7-4427-9BC3-971CE96F1E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646441"/>
            <a:ext cx="12188952" cy="395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 name="Titel 1">
            <a:extLst>
              <a:ext uri="{FF2B5EF4-FFF2-40B4-BE49-F238E27FC236}">
                <a16:creationId xmlns:a16="http://schemas.microsoft.com/office/drawing/2014/main" id="{EABB67F6-10DE-4AC2-A705-2B0217D9A42B}"/>
              </a:ext>
            </a:extLst>
          </p:cNvPr>
          <p:cNvSpPr>
            <a:spLocks noGrp="1"/>
          </p:cNvSpPr>
          <p:nvPr>
            <p:ph type="ctrTitle"/>
          </p:nvPr>
        </p:nvSpPr>
        <p:spPr>
          <a:xfrm>
            <a:off x="960121" y="1240403"/>
            <a:ext cx="5943600" cy="2941983"/>
          </a:xfrm>
        </p:spPr>
        <p:txBody>
          <a:bodyPr anchor="ctr">
            <a:normAutofit/>
          </a:bodyPr>
          <a:lstStyle/>
          <a:p>
            <a:pPr algn="l"/>
            <a:r>
              <a:rPr lang="en-GB" sz="2900" dirty="0">
                <a:ea typeface="Linux Libertine G"/>
              </a:rPr>
              <a:t>Organize </a:t>
            </a:r>
            <a:r>
              <a:rPr lang="en-GB" sz="2900" dirty="0">
                <a:effectLst/>
                <a:ea typeface="Linux Libertine G"/>
              </a:rPr>
              <a:t>KB colleges and</a:t>
            </a:r>
            <a:br>
              <a:rPr lang="en-GB" sz="2900" dirty="0">
                <a:effectLst/>
                <a:ea typeface="Linux Libertine G"/>
              </a:rPr>
            </a:br>
            <a:r>
              <a:rPr lang="en-GB" sz="2900" dirty="0">
                <a:effectLst/>
                <a:ea typeface="Linux Libertine G"/>
              </a:rPr>
              <a:t>webinars </a:t>
            </a:r>
            <a:br>
              <a:rPr lang="en-GB" sz="2900" dirty="0">
                <a:effectLst/>
                <a:ea typeface="Linux Libertine G"/>
              </a:rPr>
            </a:br>
            <a:br>
              <a:rPr lang="en-GB" sz="2900" dirty="0">
                <a:effectLst/>
                <a:ea typeface="Linux Libertine G"/>
              </a:rPr>
            </a:br>
            <a:r>
              <a:rPr lang="en-GB" sz="2900" dirty="0">
                <a:effectLst/>
                <a:ea typeface="Linux Libertine G"/>
              </a:rPr>
              <a:t>for local librarians </a:t>
            </a:r>
            <a:br>
              <a:rPr lang="en-GB" sz="2900" dirty="0">
                <a:effectLst/>
                <a:ea typeface="Linux Libertine G"/>
              </a:rPr>
            </a:br>
            <a:br>
              <a:rPr lang="en-GB" sz="2900" dirty="0">
                <a:ea typeface="Linux Libertine G"/>
              </a:rPr>
            </a:br>
            <a:r>
              <a:rPr lang="en-GB" sz="2900" dirty="0">
                <a:effectLst/>
                <a:ea typeface="Linux Libertine G"/>
              </a:rPr>
              <a:t>that can be shared with international communities</a:t>
            </a:r>
            <a:endParaRPr lang="nl-NL" sz="2900" dirty="0"/>
          </a:p>
        </p:txBody>
      </p:sp>
      <p:sp>
        <p:nvSpPr>
          <p:cNvPr id="3" name="Ondertitel 2">
            <a:extLst>
              <a:ext uri="{FF2B5EF4-FFF2-40B4-BE49-F238E27FC236}">
                <a16:creationId xmlns:a16="http://schemas.microsoft.com/office/drawing/2014/main" id="{8038AB65-C8D7-451F-9FA7-6FCBF894F4EC}"/>
              </a:ext>
            </a:extLst>
          </p:cNvPr>
          <p:cNvSpPr>
            <a:spLocks noGrp="1"/>
          </p:cNvSpPr>
          <p:nvPr>
            <p:ph type="subTitle" idx="1"/>
          </p:nvPr>
        </p:nvSpPr>
        <p:spPr>
          <a:xfrm>
            <a:off x="960120" y="5206247"/>
            <a:ext cx="10268712" cy="1013577"/>
          </a:xfrm>
        </p:spPr>
        <p:txBody>
          <a:bodyPr>
            <a:normAutofit/>
          </a:bodyPr>
          <a:lstStyle/>
          <a:p>
            <a:pPr algn="l"/>
            <a:r>
              <a:rPr lang="nl-NL" dirty="0"/>
              <a:t>CAPACITY BUILDING (</a:t>
            </a:r>
            <a:r>
              <a:rPr lang="nl-NL" dirty="0" err="1"/>
              <a:t>with</a:t>
            </a:r>
            <a:r>
              <a:rPr lang="nl-NL" dirty="0"/>
              <a:t> </a:t>
            </a:r>
            <a:r>
              <a:rPr lang="nl-NL" dirty="0" err="1"/>
              <a:t>all</a:t>
            </a:r>
            <a:r>
              <a:rPr lang="nl-NL" dirty="0"/>
              <a:t> project </a:t>
            </a:r>
            <a:r>
              <a:rPr lang="nl-NL" dirty="0" err="1"/>
              <a:t>results</a:t>
            </a:r>
            <a:r>
              <a:rPr lang="nl-NL" dirty="0"/>
              <a:t>)</a:t>
            </a:r>
          </a:p>
        </p:txBody>
      </p:sp>
      <p:pic>
        <p:nvPicPr>
          <p:cNvPr id="4" name="Picture 3">
            <a:extLst>
              <a:ext uri="{FF2B5EF4-FFF2-40B4-BE49-F238E27FC236}">
                <a16:creationId xmlns:a16="http://schemas.microsoft.com/office/drawing/2014/main" id="{18FF3DEF-90D5-4815-ACAD-C5E8A99183BA}"/>
              </a:ext>
            </a:extLst>
          </p:cNvPr>
          <p:cNvPicPr>
            <a:picLocks noChangeAspect="1"/>
          </p:cNvPicPr>
          <p:nvPr/>
        </p:nvPicPr>
        <p:blipFill>
          <a:blip r:embed="rId3">
            <a:extLst>
              <a:ext uri="{28A0092B-C50C-407E-A947-70E740481C1C}">
                <a14:useLocalDpi xmlns:a14="http://schemas.microsoft.com/office/drawing/2010/main" val="0"/>
              </a:ext>
            </a:extLst>
          </a:blip>
          <a:srcRect t="12495" b="12495"/>
          <a:stretch/>
        </p:blipFill>
        <p:spPr>
          <a:xfrm>
            <a:off x="7533136" y="1492929"/>
            <a:ext cx="4015397" cy="2259210"/>
          </a:xfrm>
          <a:prstGeom prst="rect">
            <a:avLst/>
          </a:prstGeom>
        </p:spPr>
      </p:pic>
    </p:spTree>
    <p:extLst>
      <p:ext uri="{BB962C8B-B14F-4D97-AF65-F5344CB8AC3E}">
        <p14:creationId xmlns:p14="http://schemas.microsoft.com/office/powerpoint/2010/main" val="2613975072"/>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153959-30FA-4987-A094-7243641F47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649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12" name="Rectangle 11">
            <a:extLst>
              <a:ext uri="{FF2B5EF4-FFF2-40B4-BE49-F238E27FC236}">
                <a16:creationId xmlns:a16="http://schemas.microsoft.com/office/drawing/2014/main" id="{EB6D1D7F-141C-4D8E-BFBA-D95B68E16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useBgFill="1">
        <p:nvSpPr>
          <p:cNvPr id="14" name="Rectangle 13">
            <a:extLst>
              <a:ext uri="{FF2B5EF4-FFF2-40B4-BE49-F238E27FC236}">
                <a16:creationId xmlns:a16="http://schemas.microsoft.com/office/drawing/2014/main" id="{558DA214-7FDA-4C9D-A7CF-9AD725E29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447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Medium"/>
              <a:ea typeface="+mn-ea"/>
              <a:cs typeface="+mn-cs"/>
            </a:endParaRPr>
          </a:p>
        </p:txBody>
      </p:sp>
      <p:sp>
        <p:nvSpPr>
          <p:cNvPr id="3" name="Tekstvak 2">
            <a:extLst>
              <a:ext uri="{FF2B5EF4-FFF2-40B4-BE49-F238E27FC236}">
                <a16:creationId xmlns:a16="http://schemas.microsoft.com/office/drawing/2014/main" id="{9EE83928-4E76-4F3D-B616-35995BEA2181}"/>
              </a:ext>
            </a:extLst>
          </p:cNvPr>
          <p:cNvSpPr txBox="1"/>
          <p:nvPr/>
        </p:nvSpPr>
        <p:spPr>
          <a:xfrm>
            <a:off x="131382" y="88265"/>
            <a:ext cx="7183818" cy="1630807"/>
          </a:xfrm>
          <a:prstGeom prst="rect">
            <a:avLst/>
          </a:prstGeom>
        </p:spPr>
        <p:txBody>
          <a:bodyPr vert="horz" lIns="91440" tIns="45720" rIns="91440" bIns="45720" rtlCol="0" anchor="t">
            <a:normAutofit lnSpcReduction="10000"/>
          </a:bodyPr>
          <a:lstStyle/>
          <a:p>
            <a:pPr marL="0" marR="0" lvl="0" indent="0" algn="l" defTabSz="914400" rtl="0" eaLnBrk="1" fontAlgn="auto" latinLnBrk="0" hangingPunct="1">
              <a:lnSpc>
                <a:spcPct val="101000"/>
              </a:lnSpc>
              <a:spcBef>
                <a:spcPts val="0"/>
              </a:spcBef>
              <a:spcAft>
                <a:spcPts val="600"/>
              </a:spcAft>
              <a:buClrTx/>
              <a:buSzTx/>
              <a:buFontTx/>
              <a:buNone/>
              <a:tabLst/>
              <a:defRPr/>
            </a:pPr>
            <a:r>
              <a:rPr kumimoji="0" lang="en-US" sz="3600" b="1" i="0" u="none" strike="noStrike" kern="1200" cap="none" spc="50" normalizeH="0" baseline="0" noProof="0" dirty="0">
                <a:ln>
                  <a:noFill/>
                </a:ln>
                <a:solidFill>
                  <a:srgbClr val="FFFFFF"/>
                </a:solidFill>
                <a:effectLst/>
                <a:uLnTx/>
                <a:uFillTx/>
                <a:latin typeface="Franklin Gothic Medium"/>
                <a:ea typeface="+mn-ea"/>
                <a:cs typeface="+mn-cs"/>
              </a:rPr>
              <a:t>DISSEMINATION AND EXPLOITATION OF PROJECT RESULTS </a:t>
            </a:r>
            <a:r>
              <a:rPr kumimoji="0" lang="en-US" sz="3600" b="0" i="0" u="none" strike="noStrike" kern="1200" cap="none" spc="50" normalizeH="0" baseline="0" noProof="0" dirty="0">
                <a:ln>
                  <a:noFill/>
                </a:ln>
                <a:solidFill>
                  <a:srgbClr val="FFFFFF"/>
                </a:solidFill>
                <a:effectLst/>
                <a:uLnTx/>
                <a:uFillTx/>
                <a:latin typeface="Franklin Gothic Medium"/>
                <a:ea typeface="+mn-ea"/>
                <a:cs typeface="+mn-cs"/>
              </a:rPr>
              <a:t>	</a:t>
            </a:r>
          </a:p>
        </p:txBody>
      </p:sp>
      <p:pic>
        <p:nvPicPr>
          <p:cNvPr id="5" name="Afbeelding 4">
            <a:extLst>
              <a:ext uri="{FF2B5EF4-FFF2-40B4-BE49-F238E27FC236}">
                <a16:creationId xmlns:a16="http://schemas.microsoft.com/office/drawing/2014/main" id="{623841D9-6325-4099-8BAA-D951C4083ED9}"/>
              </a:ext>
            </a:extLst>
          </p:cNvPr>
          <p:cNvPicPr>
            <a:picLocks noChangeAspect="1"/>
          </p:cNvPicPr>
          <p:nvPr/>
        </p:nvPicPr>
        <p:blipFill rotWithShape="1">
          <a:blip r:embed="rId2">
            <a:extLst>
              <a:ext uri="{28A0092B-C50C-407E-A947-70E740481C1C}">
                <a14:useLocalDpi xmlns:a14="http://schemas.microsoft.com/office/drawing/2010/main" val="0"/>
              </a:ext>
            </a:extLst>
          </a:blip>
          <a:srcRect l="5280" r="5808"/>
          <a:stretch/>
        </p:blipFill>
        <p:spPr>
          <a:xfrm>
            <a:off x="6094474" y="10"/>
            <a:ext cx="6097526" cy="6857990"/>
          </a:xfrm>
          <a:prstGeom prst="rect">
            <a:avLst/>
          </a:prstGeom>
        </p:spPr>
      </p:pic>
      <p:sp>
        <p:nvSpPr>
          <p:cNvPr id="6" name="Tekstvak 5">
            <a:extLst>
              <a:ext uri="{FF2B5EF4-FFF2-40B4-BE49-F238E27FC236}">
                <a16:creationId xmlns:a16="http://schemas.microsoft.com/office/drawing/2014/main" id="{FC2FB8B0-78C2-4A8A-BC44-170A5952B837}"/>
              </a:ext>
            </a:extLst>
          </p:cNvPr>
          <p:cNvSpPr txBox="1"/>
          <p:nvPr/>
        </p:nvSpPr>
        <p:spPr>
          <a:xfrm>
            <a:off x="4531329" y="2987556"/>
            <a:ext cx="2464149" cy="168661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Franklin Gothic Medium"/>
                <a:ea typeface="+mn-ea"/>
                <a:cs typeface="+mn-cs"/>
              </a:rPr>
              <a:t>EUROPEAN LIBRARY PROFESSIONALS</a:t>
            </a:r>
            <a:endParaRPr kumimoji="0" lang="nl-NL"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7" name="Tekstvak 6">
            <a:extLst>
              <a:ext uri="{FF2B5EF4-FFF2-40B4-BE49-F238E27FC236}">
                <a16:creationId xmlns:a16="http://schemas.microsoft.com/office/drawing/2014/main" id="{502D312F-782B-425F-942D-486DFFDB76BD}"/>
              </a:ext>
            </a:extLst>
          </p:cNvPr>
          <p:cNvSpPr txBox="1"/>
          <p:nvPr/>
        </p:nvSpPr>
        <p:spPr>
          <a:xfrm>
            <a:off x="1485087" y="2410876"/>
            <a:ext cx="2572512"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srgbClr val="FFFFFF"/>
                </a:solidFill>
                <a:effectLst/>
                <a:uLnTx/>
                <a:uFillTx/>
                <a:latin typeface="Franklin Gothic Medium"/>
                <a:ea typeface="+mn-ea"/>
                <a:cs typeface="+mn-cs"/>
              </a:rPr>
              <a:t>ONLINE TOOLS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8" name="Tekstvak 7">
            <a:extLst>
              <a:ext uri="{FF2B5EF4-FFF2-40B4-BE49-F238E27FC236}">
                <a16:creationId xmlns:a16="http://schemas.microsoft.com/office/drawing/2014/main" id="{5580DBC1-6461-49DC-8338-2CA642652134}"/>
              </a:ext>
            </a:extLst>
          </p:cNvPr>
          <p:cNvSpPr txBox="1"/>
          <p:nvPr/>
        </p:nvSpPr>
        <p:spPr>
          <a:xfrm>
            <a:off x="2686207" y="5053466"/>
            <a:ext cx="281148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Franklin Gothic Medium"/>
                <a:ea typeface="+mn-ea"/>
                <a:cs typeface="+mn-cs"/>
              </a:rPr>
              <a:t>PRESENTATIONS AND WEBINARS</a:t>
            </a:r>
            <a:endParaRPr kumimoji="0" lang="nl-NL" sz="28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9" name="Tekstvak 8">
            <a:extLst>
              <a:ext uri="{FF2B5EF4-FFF2-40B4-BE49-F238E27FC236}">
                <a16:creationId xmlns:a16="http://schemas.microsoft.com/office/drawing/2014/main" id="{D7F6E4B2-430B-427D-857C-86D6D3A0F61A}"/>
              </a:ext>
            </a:extLst>
          </p:cNvPr>
          <p:cNvSpPr txBox="1"/>
          <p:nvPr/>
        </p:nvSpPr>
        <p:spPr>
          <a:xfrm>
            <a:off x="244948" y="3966286"/>
            <a:ext cx="345033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Franklin Gothic Medium"/>
                <a:ea typeface="+mn-ea"/>
                <a:cs typeface="+mn-cs"/>
              </a:rPr>
              <a:t>GLAM STAFF</a:t>
            </a:r>
            <a:endParaRPr kumimoji="0" lang="nl-NL" sz="4000" b="0" i="0" u="none" strike="noStrike" kern="1200" cap="none" spc="0" normalizeH="0" baseline="0" noProof="0" dirty="0">
              <a:ln>
                <a:noFill/>
              </a:ln>
              <a:solidFill>
                <a:srgbClr val="FFFFFF"/>
              </a:solidFill>
              <a:effectLst/>
              <a:uLnTx/>
              <a:uFillTx/>
              <a:latin typeface="Franklin Gothic Medium"/>
              <a:ea typeface="+mn-ea"/>
              <a:cs typeface="+mn-cs"/>
            </a:endParaRPr>
          </a:p>
        </p:txBody>
      </p:sp>
    </p:spTree>
    <p:extLst>
      <p:ext uri="{BB962C8B-B14F-4D97-AF65-F5344CB8AC3E}">
        <p14:creationId xmlns:p14="http://schemas.microsoft.com/office/powerpoint/2010/main" val="3538247462"/>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JuxtaposeVTI">
  <a:themeElements>
    <a:clrScheme name="AnalogousFromRegularSeed_2SEEDS">
      <a:dk1>
        <a:srgbClr val="000000"/>
      </a:dk1>
      <a:lt1>
        <a:srgbClr val="FFFFFF"/>
      </a:lt1>
      <a:dk2>
        <a:srgbClr val="3D2229"/>
      </a:dk2>
      <a:lt2>
        <a:srgbClr val="E2E5E8"/>
      </a:lt2>
      <a:accent1>
        <a:srgbClr val="D56A17"/>
      </a:accent1>
      <a:accent2>
        <a:srgbClr val="E72D29"/>
      </a:accent2>
      <a:accent3>
        <a:srgbClr val="B8A221"/>
      </a:accent3>
      <a:accent4>
        <a:srgbClr val="14B4A3"/>
      </a:accent4>
      <a:accent5>
        <a:srgbClr val="29ADE7"/>
      </a:accent5>
      <a:accent6>
        <a:srgbClr val="174CD5"/>
      </a:accent6>
      <a:hlink>
        <a:srgbClr val="3F87BF"/>
      </a:hlink>
      <a:folHlink>
        <a:srgbClr val="7F7F7F"/>
      </a:folHlink>
    </a:clrScheme>
    <a:fontScheme name="Custom 167">
      <a:majorFont>
        <a:latin typeface="Franklin Gothic Demi Cond"/>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uxtaposeVTI" id="{FBDCC3B4-6EA8-442A-B697-43C068E31FE3}" vid="{090F2E09-E4E2-4F71-A70E-279F5A0D9E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2DB5EA27AB74CA9FFC16CB7CCE43D" ma:contentTypeVersion="9" ma:contentTypeDescription="Create a new document." ma:contentTypeScope="" ma:versionID="835a59358fd5d418885fdba9869670c0">
  <xsd:schema xmlns:xsd="http://www.w3.org/2001/XMLSchema" xmlns:xs="http://www.w3.org/2001/XMLSchema" xmlns:p="http://schemas.microsoft.com/office/2006/metadata/properties" xmlns:ns2="3b2beb6e-f35c-469a-91e7-45d03655a8dd" targetNamespace="http://schemas.microsoft.com/office/2006/metadata/properties" ma:root="true" ma:fieldsID="56c3a6f11ce0ce59f685e3cbce8f10e9" ns2:_="">
    <xsd:import namespace="3b2beb6e-f35c-469a-91e7-45d03655a8d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2beb6e-f35c-469a-91e7-45d03655a8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C164481-B7DA-495B-8C31-664155F377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2beb6e-f35c-469a-91e7-45d03655a8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C92A6F-43CF-4528-90CD-F4DF15A12B2E}">
  <ds:schemaRefs>
    <ds:schemaRef ds:uri="http://schemas.microsoft.com/sharepoint/v3/contenttype/forms"/>
  </ds:schemaRefs>
</ds:datastoreItem>
</file>

<file path=customXml/itemProps3.xml><?xml version="1.0" encoding="utf-8"?>
<ds:datastoreItem xmlns:ds="http://schemas.openxmlformats.org/officeDocument/2006/customXml" ds:itemID="{88E577E8-15D7-447B-8A1D-9776A2A4107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220</TotalTime>
  <Words>414</Words>
  <Application>Microsoft Office PowerPoint</Application>
  <PresentationFormat>Breedbeeld</PresentationFormat>
  <Paragraphs>84</Paragraphs>
  <Slides>11</Slides>
  <Notes>8</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vt:i4>
      </vt:variant>
    </vt:vector>
  </HeadingPairs>
  <TitlesOfParts>
    <vt:vector size="18" baseType="lpstr">
      <vt:lpstr>Arial</vt:lpstr>
      <vt:lpstr>Calibri</vt:lpstr>
      <vt:lpstr>Franklin Gothic Demi Cond</vt:lpstr>
      <vt:lpstr>Franklin Gothic Medium</vt:lpstr>
      <vt:lpstr>Times New Roman</vt:lpstr>
      <vt:lpstr>Wingdings</vt:lpstr>
      <vt:lpstr>JuxtaposeVTI</vt:lpstr>
      <vt:lpstr>Open Digital Libraries</vt:lpstr>
      <vt:lpstr>Odl x partners</vt:lpstr>
      <vt:lpstr>PowerPoint-presentatie</vt:lpstr>
      <vt:lpstr>PROJECTs</vt:lpstr>
      <vt:lpstr>ARTISTIC EXPERIMENTS</vt:lpstr>
      <vt:lpstr>User centered workspaces</vt:lpstr>
      <vt:lpstr>Project results</vt:lpstr>
      <vt:lpstr>Organize KB colleges and webinars   for local librarians   that can be shared with international communities</vt:lpstr>
      <vt:lpstr>PowerPoint-presentatie</vt:lpstr>
      <vt:lpstr>Planning</vt:lpstr>
      <vt:lpstr>Website Open Digital Libraries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Digital Libraries</dc:title>
  <dc:creator>Jessica Wevers</dc:creator>
  <cp:lastModifiedBy>Jessica Wevers</cp:lastModifiedBy>
  <cp:revision>5</cp:revision>
  <dcterms:created xsi:type="dcterms:W3CDTF">2021-01-21T13:47:10Z</dcterms:created>
  <dcterms:modified xsi:type="dcterms:W3CDTF">2021-11-24T10:52:32Z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0x0101007952DB5EA27AB74CA9FFC16CB7CCE43D</vt:lpwstr>
  </property>
</Properties>
</file>